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3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82" r:id="rId1"/>
    <p:sldMasterId id="2147484246" r:id="rId2"/>
    <p:sldMasterId id="2147484207" r:id="rId3"/>
    <p:sldMasterId id="2147484232" r:id="rId4"/>
  </p:sldMasterIdLst>
  <p:notesMasterIdLst>
    <p:notesMasterId r:id="rId24"/>
  </p:notesMasterIdLst>
  <p:handoutMasterIdLst>
    <p:handoutMasterId r:id="rId25"/>
  </p:handoutMasterIdLst>
  <p:sldIdLst>
    <p:sldId id="660" r:id="rId5"/>
    <p:sldId id="609" r:id="rId6"/>
    <p:sldId id="610" r:id="rId7"/>
    <p:sldId id="421" r:id="rId8"/>
    <p:sldId id="656" r:id="rId9"/>
    <p:sldId id="657" r:id="rId10"/>
    <p:sldId id="266" r:id="rId11"/>
    <p:sldId id="310" r:id="rId12"/>
    <p:sldId id="333" r:id="rId13"/>
    <p:sldId id="604" r:id="rId14"/>
    <p:sldId id="291" r:id="rId15"/>
    <p:sldId id="293" r:id="rId16"/>
    <p:sldId id="295" r:id="rId17"/>
    <p:sldId id="296" r:id="rId18"/>
    <p:sldId id="661" r:id="rId19"/>
    <p:sldId id="444" r:id="rId20"/>
    <p:sldId id="662" r:id="rId21"/>
    <p:sldId id="663" r:id="rId22"/>
    <p:sldId id="607" r:id="rId23"/>
  </p:sldIdLst>
  <p:sldSz cx="9144000" cy="6858000" type="screen4x3"/>
  <p:notesSz cx="6669088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5470E3-FD5B-8746-B8D7-DB843112FFF0}" v="22" dt="2022-06-30T12:20:27.6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07"/>
    <p:restoredTop sz="86182" autoAdjust="0"/>
  </p:normalViewPr>
  <p:slideViewPr>
    <p:cSldViewPr snapToGrid="0">
      <p:cViewPr varScale="1">
        <p:scale>
          <a:sx n="92" d="100"/>
          <a:sy n="92" d="100"/>
        </p:scale>
        <p:origin x="184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97" d="100"/>
        <a:sy n="197" d="100"/>
      </p:scale>
      <p:origin x="0" y="224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01966706-885E-B34C-AA16-F4CDAF912FA3}"/>
    <pc:docChg chg="undo custSel addSld delSld modSld sldOrd">
      <pc:chgData name="Farhana Choudhury" userId="8bfadc28-a633-41a8-aacf-e9b58948d589" providerId="ADAL" clId="{01966706-885E-B34C-AA16-F4CDAF912FA3}" dt="2022-06-29T02:58:09.161" v="210"/>
      <pc:docMkLst>
        <pc:docMk/>
      </pc:docMkLst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266"/>
        </pc:sldMkLst>
      </pc:sldChg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310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0" sldId="315"/>
        </pc:sldMkLst>
      </pc:sldChg>
      <pc:sldChg chg="add del">
        <pc:chgData name="Farhana Choudhury" userId="8bfadc28-a633-41a8-aacf-e9b58948d589" providerId="ADAL" clId="{01966706-885E-B34C-AA16-F4CDAF912FA3}" dt="2022-06-24T00:02:35.548" v="39"/>
        <pc:sldMkLst>
          <pc:docMk/>
          <pc:sldMk cId="0" sldId="333"/>
        </pc:sldMkLst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5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5"/>
            <ac:inkMk id="2" creationId="{0E3CB90F-219E-4F6E-7DBA-B200ECC4E3C1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2:23.686" v="168"/>
        <pc:sldMkLst>
          <pc:docMk/>
          <pc:sldMk cId="0" sldId="399"/>
        </pc:sldMkLst>
        <pc:inkChg chg="add">
          <ac:chgData name="Farhana Choudhury" userId="8bfadc28-a633-41a8-aacf-e9b58948d589" providerId="ADAL" clId="{01966706-885E-B34C-AA16-F4CDAF912FA3}" dt="2022-06-29T02:52:23.686" v="168"/>
          <ac:inkMkLst>
            <pc:docMk/>
            <pc:sldMk cId="0" sldId="399"/>
            <ac:inkMk id="2" creationId="{785B5E9C-1955-6485-296E-DD78139F30C0}"/>
          </ac:inkMkLst>
        </pc:inkChg>
      </pc:sldChg>
      <pc:sldChg chg="add del">
        <pc:chgData name="Farhana Choudhury" userId="8bfadc28-a633-41a8-aacf-e9b58948d589" providerId="ADAL" clId="{01966706-885E-B34C-AA16-F4CDAF912FA3}" dt="2022-06-29T02:46:53.970" v="162" actId="2696"/>
        <pc:sldMkLst>
          <pc:docMk/>
          <pc:sldMk cId="0" sldId="400"/>
        </pc:sldMkLst>
      </pc:sldChg>
      <pc:sldChg chg="add del">
        <pc:chgData name="Farhana Choudhury" userId="8bfadc28-a633-41a8-aacf-e9b58948d589" providerId="ADAL" clId="{01966706-885E-B34C-AA16-F4CDAF912FA3}" dt="2022-06-29T02:46:53.489" v="161" actId="2696"/>
        <pc:sldMkLst>
          <pc:docMk/>
          <pc:sldMk cId="0" sldId="401"/>
        </pc:sldMkLst>
      </pc:sldChg>
      <pc:sldChg chg="addSp modSp add mod">
        <pc:chgData name="Farhana Choudhury" userId="8bfadc28-a633-41a8-aacf-e9b58948d589" providerId="ADAL" clId="{01966706-885E-B34C-AA16-F4CDAF912FA3}" dt="2022-06-29T02:58:09.161" v="210"/>
        <pc:sldMkLst>
          <pc:docMk/>
          <pc:sldMk cId="0" sldId="402"/>
        </pc:sldMkLst>
        <pc:spChg chg="mod">
          <ac:chgData name="Farhana Choudhury" userId="8bfadc28-a633-41a8-aacf-e9b58948d589" providerId="ADAL" clId="{01966706-885E-B34C-AA16-F4CDAF912FA3}" dt="2022-06-29T02:53:09.017" v="209" actId="20577"/>
          <ac:spMkLst>
            <pc:docMk/>
            <pc:sldMk cId="0" sldId="402"/>
            <ac:spMk id="79875" creationId="{0208F6CF-7BC5-4615-B7CB-874B2A53E6E7}"/>
          </ac:spMkLst>
        </pc:sp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02"/>
            <ac:inkMk id="2" creationId="{777E1A43-394D-89BB-9597-15C32B00EF81}"/>
          </ac:inkMkLst>
        </pc:ink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1960135307" sldId="421"/>
        </pc:sldMkLst>
      </pc:sldChg>
      <pc:sldChg chg="add">
        <pc:chgData name="Farhana Choudhury" userId="8bfadc28-a633-41a8-aacf-e9b58948d589" providerId="ADAL" clId="{01966706-885E-B34C-AA16-F4CDAF912FA3}" dt="2022-06-24T00:02:02.500" v="37"/>
        <pc:sldMkLst>
          <pc:docMk/>
          <pc:sldMk cId="3827695233" sldId="444"/>
        </pc:sldMkLst>
      </pc:sldChg>
      <pc:sldChg chg="addSp delSp add">
        <pc:chgData name="Farhana Choudhury" userId="8bfadc28-a633-41a8-aacf-e9b58948d589" providerId="ADAL" clId="{01966706-885E-B34C-AA16-F4CDAF912FA3}" dt="2022-06-29T02:58:09.161" v="210"/>
        <pc:sldMkLst>
          <pc:docMk/>
          <pc:sldMk cId="0" sldId="457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0" sldId="457"/>
            <ac:inkMk id="2" creationId="{FF5AFBC0-2612-21F8-1001-C3D8773DD492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0" sldId="457"/>
            <ac:inkMk id="3" creationId="{E60B49F6-7DD4-9B12-B22A-48233BDE32FD}"/>
          </ac:inkMkLst>
        </pc:inkChg>
      </pc:sldChg>
      <pc:sldChg chg="add del">
        <pc:chgData name="Farhana Choudhury" userId="8bfadc28-a633-41a8-aacf-e9b58948d589" providerId="ADAL" clId="{01966706-885E-B34C-AA16-F4CDAF912FA3}" dt="2022-06-29T02:46:55.220" v="164" actId="2696"/>
        <pc:sldMkLst>
          <pc:docMk/>
          <pc:sldMk cId="0" sldId="460"/>
        </pc:sldMkLst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82251288" sldId="472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82251288" sldId="472"/>
            <ac:inkMk id="5" creationId="{E40977D4-4942-4902-5EC6-A639FD4704CF}"/>
          </ac:inkMkLst>
        </pc:inkChg>
      </pc:sldChg>
      <pc:sldChg chg="ord">
        <pc:chgData name="Farhana Choudhury" userId="8bfadc28-a633-41a8-aacf-e9b58948d589" providerId="ADAL" clId="{01966706-885E-B34C-AA16-F4CDAF912FA3}" dt="2022-06-23T23:31:07.010" v="19" actId="20578"/>
        <pc:sldMkLst>
          <pc:docMk/>
          <pc:sldMk cId="3353652870" sldId="584"/>
        </pc:sldMkLst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856496368" sldId="585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856496368" sldId="585"/>
            <ac:inkMk id="4" creationId="{9B64E6BE-90D1-DBAA-D48C-A3511D0F31D0}"/>
          </ac:inkMkLst>
        </pc:inkChg>
      </pc:sldChg>
      <pc:sldChg chg="addSp add del">
        <pc:chgData name="Farhana Choudhury" userId="8bfadc28-a633-41a8-aacf-e9b58948d589" providerId="ADAL" clId="{01966706-885E-B34C-AA16-F4CDAF912FA3}" dt="2022-06-29T01:56:25.828" v="40"/>
        <pc:sldMkLst>
          <pc:docMk/>
          <pc:sldMk cId="364967790" sldId="586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64967790" sldId="586"/>
            <ac:inkMk id="5" creationId="{B8EB3F02-86FD-2EDF-CBAB-A59B6AC6A956}"/>
          </ac:inkMkLst>
        </pc:inkChg>
      </pc:sldChg>
      <pc:sldChg chg="addSp add del">
        <pc:chgData name="Farhana Choudhury" userId="8bfadc28-a633-41a8-aacf-e9b58948d589" providerId="ADAL" clId="{01966706-885E-B34C-AA16-F4CDAF912FA3}" dt="2022-06-29T02:58:09.161" v="210"/>
        <pc:sldMkLst>
          <pc:docMk/>
          <pc:sldMk cId="2762807958" sldId="587"/>
        </pc:sldMkLst>
        <pc:inkChg chg="add">
          <ac:chgData name="Farhana Choudhury" userId="8bfadc28-a633-41a8-aacf-e9b58948d589" providerId="ADAL" clId="{01966706-885E-B34C-AA16-F4CDAF912FA3}" dt="2022-06-29T02:21:27.449" v="124"/>
          <ac:inkMkLst>
            <pc:docMk/>
            <pc:sldMk cId="2762807958" sldId="587"/>
            <ac:inkMk id="4" creationId="{017E1C37-97BD-94D8-94F4-D96BD108D798}"/>
          </ac:inkMkLst>
        </pc:inkChg>
        <pc:inkChg chg="add">
          <ac:chgData name="Farhana Choudhury" userId="8bfadc28-a633-41a8-aacf-e9b58948d589" providerId="ADAL" clId="{01966706-885E-B34C-AA16-F4CDAF912FA3}" dt="2022-06-29T02:58:09.161" v="210"/>
          <ac:inkMkLst>
            <pc:docMk/>
            <pc:sldMk cId="2762807958" sldId="587"/>
            <ac:inkMk id="5" creationId="{3C96BEDF-AEE1-C96E-2BC7-D280E20FC2D2}"/>
          </ac:inkMkLst>
        </pc:inkChg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3003303754" sldId="588"/>
        </pc:sldMkLst>
      </pc:sldChg>
      <pc:sldChg chg="add del">
        <pc:chgData name="Farhana Choudhury" userId="8bfadc28-a633-41a8-aacf-e9b58948d589" providerId="ADAL" clId="{01966706-885E-B34C-AA16-F4CDAF912FA3}" dt="2022-06-23T23:32:27.291" v="22"/>
        <pc:sldMkLst>
          <pc:docMk/>
          <pc:sldMk cId="1573320378" sldId="589"/>
        </pc:sldMkLst>
      </pc:sldChg>
      <pc:sldChg chg="modSp add del mod">
        <pc:chgData name="Farhana Choudhury" userId="8bfadc28-a633-41a8-aacf-e9b58948d589" providerId="ADAL" clId="{01966706-885E-B34C-AA16-F4CDAF912FA3}" dt="2022-06-29T02:07:42.887" v="59" actId="20577"/>
        <pc:sldMkLst>
          <pc:docMk/>
          <pc:sldMk cId="1287413149" sldId="590"/>
        </pc:sldMkLst>
        <pc:spChg chg="mod">
          <ac:chgData name="Farhana Choudhury" userId="8bfadc28-a633-41a8-aacf-e9b58948d589" providerId="ADAL" clId="{01966706-885E-B34C-AA16-F4CDAF912FA3}" dt="2022-06-29T02:07:42.887" v="59" actId="20577"/>
          <ac:spMkLst>
            <pc:docMk/>
            <pc:sldMk cId="1287413149" sldId="590"/>
            <ac:spMk id="3" creationId="{5CC3ADC2-3DFD-4A34-9D1D-78A312B414E1}"/>
          </ac:spMkLst>
        </pc:spChg>
      </pc:sldChg>
      <pc:sldChg chg="add del">
        <pc:chgData name="Farhana Choudhury" userId="8bfadc28-a633-41a8-aacf-e9b58948d589" providerId="ADAL" clId="{01966706-885E-B34C-AA16-F4CDAF912FA3}" dt="2022-06-29T02:09:33.980" v="85" actId="2696"/>
        <pc:sldMkLst>
          <pc:docMk/>
          <pc:sldMk cId="2102925999" sldId="591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14329888" sldId="592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57195493" sldId="593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754907585" sldId="594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391954861" sldId="595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471760628" sldId="596"/>
        </pc:sldMkLst>
      </pc:sldChg>
      <pc:sldChg chg="del">
        <pc:chgData name="Farhana Choudhury" userId="8bfadc28-a633-41a8-aacf-e9b58948d589" providerId="ADAL" clId="{01966706-885E-B34C-AA16-F4CDAF912FA3}" dt="2022-06-24T00:02:32.328" v="38" actId="2696"/>
        <pc:sldMkLst>
          <pc:docMk/>
          <pc:sldMk cId="1572064662" sldId="597"/>
        </pc:sldMkLst>
      </pc:sldChg>
      <pc:sldChg chg="del">
        <pc:chgData name="Farhana Choudhury" userId="8bfadc28-a633-41a8-aacf-e9b58948d589" providerId="ADAL" clId="{01966706-885E-B34C-AA16-F4CDAF912FA3}" dt="2022-06-23T23:32:21.844" v="21" actId="2696"/>
        <pc:sldMkLst>
          <pc:docMk/>
          <pc:sldMk cId="2475618878" sldId="601"/>
        </pc:sldMkLst>
      </pc:sldChg>
      <pc:sldChg chg="delSp mod delAnim modAnim">
        <pc:chgData name="Farhana Choudhury" userId="8bfadc28-a633-41a8-aacf-e9b58948d589" providerId="ADAL" clId="{01966706-885E-B34C-AA16-F4CDAF912FA3}" dt="2022-06-23T23:53:45.774" v="25" actId="478"/>
        <pc:sldMkLst>
          <pc:docMk/>
          <pc:sldMk cId="3291522817" sldId="602"/>
        </pc:sldMkLst>
        <pc:spChg chg="del">
          <ac:chgData name="Farhana Choudhury" userId="8bfadc28-a633-41a8-aacf-e9b58948d589" providerId="ADAL" clId="{01966706-885E-B34C-AA16-F4CDAF912FA3}" dt="2022-06-23T23:53:45.774" v="25" actId="478"/>
          <ac:spMkLst>
            <pc:docMk/>
            <pc:sldMk cId="3291522817" sldId="602"/>
            <ac:spMk id="4" creationId="{B4271EDB-F6CF-B94D-B488-64FC5740E1B7}"/>
          </ac:spMkLst>
        </pc:spChg>
      </pc:sldChg>
      <pc:sldChg chg="addSp">
        <pc:chgData name="Farhana Choudhury" userId="8bfadc28-a633-41a8-aacf-e9b58948d589" providerId="ADAL" clId="{01966706-885E-B34C-AA16-F4CDAF912FA3}" dt="2022-06-29T01:56:25.828" v="40"/>
        <pc:sldMkLst>
          <pc:docMk/>
          <pc:sldMk cId="353679115" sldId="603"/>
        </pc:sldMkLst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353679115" sldId="603"/>
            <ac:inkMk id="4" creationId="{597BB09D-ABE5-F592-9B0C-ADE02E4C69FB}"/>
          </ac:inkMkLst>
        </pc:inkChg>
      </pc:sldChg>
      <pc:sldChg chg="modNotesTx">
        <pc:chgData name="Farhana Choudhury" userId="8bfadc28-a633-41a8-aacf-e9b58948d589" providerId="ADAL" clId="{01966706-885E-B34C-AA16-F4CDAF912FA3}" dt="2022-06-22T04:55:15.116" v="9" actId="20577"/>
        <pc:sldMkLst>
          <pc:docMk/>
          <pc:sldMk cId="3829975828" sldId="605"/>
        </pc:sldMkLst>
      </pc:sldChg>
      <pc:sldChg chg="delSp modSp add del mod">
        <pc:chgData name="Farhana Choudhury" userId="8bfadc28-a633-41a8-aacf-e9b58948d589" providerId="ADAL" clId="{01966706-885E-B34C-AA16-F4CDAF912FA3}" dt="2022-06-23T23:31:08.444" v="20" actId="2696"/>
        <pc:sldMkLst>
          <pc:docMk/>
          <pc:sldMk cId="2703597745" sldId="607"/>
        </pc:sldMkLst>
        <pc:spChg chg="mod">
          <ac:chgData name="Farhana Choudhury" userId="8bfadc28-a633-41a8-aacf-e9b58948d589" providerId="ADAL" clId="{01966706-885E-B34C-AA16-F4CDAF912FA3}" dt="2022-06-22T05:01:39.699" v="17" actId="14100"/>
          <ac:spMkLst>
            <pc:docMk/>
            <pc:sldMk cId="2703597745" sldId="607"/>
            <ac:spMk id="3" creationId="{DFC70A25-69B8-4465-898D-1ED335109B12}"/>
          </ac:spMkLst>
        </pc:spChg>
        <pc:picChg chg="del">
          <ac:chgData name="Farhana Choudhury" userId="8bfadc28-a633-41a8-aacf-e9b58948d589" providerId="ADAL" clId="{01966706-885E-B34C-AA16-F4CDAF912FA3}" dt="2022-06-22T05:01:25.913" v="11" actId="478"/>
          <ac:picMkLst>
            <pc:docMk/>
            <pc:sldMk cId="2703597745" sldId="607"/>
            <ac:picMk id="4" creationId="{3B1CAA11-73DC-B34C-907F-DAE3095F3045}"/>
          </ac:picMkLst>
        </pc:pic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1514329888" sldId="609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57195493" sldId="610"/>
        </pc:sldMkLst>
      </pc:sldChg>
      <pc:sldChg chg="add">
        <pc:chgData name="Farhana Choudhury" userId="8bfadc28-a633-41a8-aacf-e9b58948d589" providerId="ADAL" clId="{01966706-885E-B34C-AA16-F4CDAF912FA3}" dt="2022-06-23T23:29:55.645" v="18"/>
        <pc:sldMkLst>
          <pc:docMk/>
          <pc:sldMk cId="3067926364" sldId="650"/>
        </pc:sldMkLst>
      </pc:sldChg>
      <pc:sldChg chg="add">
        <pc:chgData name="Farhana Choudhury" userId="8bfadc28-a633-41a8-aacf-e9b58948d589" providerId="ADAL" clId="{01966706-885E-B34C-AA16-F4CDAF912FA3}" dt="2022-06-23T23:32:27.291" v="22"/>
        <pc:sldMkLst>
          <pc:docMk/>
          <pc:sldMk cId="3670966992" sldId="651"/>
        </pc:sldMkLst>
      </pc:sldChg>
      <pc:sldChg chg="addSp delSp modSp add mod">
        <pc:chgData name="Farhana Choudhury" userId="8bfadc28-a633-41a8-aacf-e9b58948d589" providerId="ADAL" clId="{01966706-885E-B34C-AA16-F4CDAF912FA3}" dt="2022-06-29T01:56:25.828" v="40"/>
        <pc:sldMkLst>
          <pc:docMk/>
          <pc:sldMk cId="852450696" sldId="652"/>
        </pc:sldMkLst>
        <pc:spChg chg="mod">
          <ac:chgData name="Farhana Choudhury" userId="8bfadc28-a633-41a8-aacf-e9b58948d589" providerId="ADAL" clId="{01966706-885E-B34C-AA16-F4CDAF912FA3}" dt="2022-06-23T23:59:42.949" v="27" actId="20577"/>
          <ac:spMkLst>
            <pc:docMk/>
            <pc:sldMk cId="852450696" sldId="652"/>
            <ac:spMk id="3" creationId="{8D0946B0-2025-44D9-B94D-E0292C1570EC}"/>
          </ac:spMkLst>
        </pc:spChg>
        <pc:picChg chg="del">
          <ac:chgData name="Farhana Choudhury" userId="8bfadc28-a633-41a8-aacf-e9b58948d589" providerId="ADAL" clId="{01966706-885E-B34C-AA16-F4CDAF912FA3}" dt="2022-06-23T23:59:44.631" v="28" actId="478"/>
          <ac:picMkLst>
            <pc:docMk/>
            <pc:sldMk cId="852450696" sldId="652"/>
            <ac:picMk id="5" creationId="{62D72B8F-F094-3D4A-9D74-F7B53537C37A}"/>
          </ac:picMkLst>
        </pc:picChg>
        <pc:picChg chg="add del mod">
          <ac:chgData name="Farhana Choudhury" userId="8bfadc28-a633-41a8-aacf-e9b58948d589" providerId="ADAL" clId="{01966706-885E-B34C-AA16-F4CDAF912FA3}" dt="2022-06-23T23:59:56.025" v="30" actId="478"/>
          <ac:picMkLst>
            <pc:docMk/>
            <pc:sldMk cId="852450696" sldId="652"/>
            <ac:picMk id="6" creationId="{9CC61261-CD93-9C17-2458-A6F421121A63}"/>
          </ac:picMkLst>
        </pc:picChg>
        <pc:picChg chg="add mod">
          <ac:chgData name="Farhana Choudhury" userId="8bfadc28-a633-41a8-aacf-e9b58948d589" providerId="ADAL" clId="{01966706-885E-B34C-AA16-F4CDAF912FA3}" dt="2022-06-24T00:00:16.041" v="36" actId="14100"/>
          <ac:picMkLst>
            <pc:docMk/>
            <pc:sldMk cId="852450696" sldId="652"/>
            <ac:picMk id="8" creationId="{202F6417-4318-2F75-CF14-8BBC9D1894FB}"/>
          </ac:picMkLst>
        </pc:picChg>
        <pc:inkChg chg="add">
          <ac:chgData name="Farhana Choudhury" userId="8bfadc28-a633-41a8-aacf-e9b58948d589" providerId="ADAL" clId="{01966706-885E-B34C-AA16-F4CDAF912FA3}" dt="2022-06-29T01:56:25.828" v="40"/>
          <ac:inkMkLst>
            <pc:docMk/>
            <pc:sldMk cId="852450696" sldId="652"/>
            <ac:inkMk id="4" creationId="{FC9D3C27-275B-5BE4-2C31-31B87F9A5E28}"/>
          </ac:inkMkLst>
        </pc:inkChg>
      </pc:sldChg>
      <pc:sldChg chg="addSp delSp modSp add mod">
        <pc:chgData name="Farhana Choudhury" userId="8bfadc28-a633-41a8-aacf-e9b58948d589" providerId="ADAL" clId="{01966706-885E-B34C-AA16-F4CDAF912FA3}" dt="2022-06-29T02:47:02.326" v="167"/>
        <pc:sldMkLst>
          <pc:docMk/>
          <pc:sldMk cId="1158367941" sldId="653"/>
        </pc:sldMkLst>
        <pc:spChg chg="mod">
          <ac:chgData name="Farhana Choudhury" userId="8bfadc28-a633-41a8-aacf-e9b58948d589" providerId="ADAL" clId="{01966706-885E-B34C-AA16-F4CDAF912FA3}" dt="2022-06-29T02:08:43.164" v="84" actId="20577"/>
          <ac:spMkLst>
            <pc:docMk/>
            <pc:sldMk cId="1158367941" sldId="653"/>
            <ac:spMk id="3" creationId="{5CC3ADC2-3DFD-4A34-9D1D-78A312B414E1}"/>
          </ac:spMkLst>
        </pc:spChg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1158367941" sldId="653"/>
            <ac:inkMk id="8" creationId="{8D618969-2025-E2EC-BB72-8C4145D50B93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4113558474" sldId="654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4113558474" sldId="654"/>
            <ac:inkMk id="4" creationId="{0AA453B0-B4AE-A51D-B25E-24A14E8A2FBB}"/>
          </ac:inkMkLst>
        </pc:inkChg>
      </pc:sldChg>
      <pc:sldChg chg="addSp delSp add">
        <pc:chgData name="Farhana Choudhury" userId="8bfadc28-a633-41a8-aacf-e9b58948d589" providerId="ADAL" clId="{01966706-885E-B34C-AA16-F4CDAF912FA3}" dt="2022-06-29T02:47:02.326" v="167"/>
        <pc:sldMkLst>
          <pc:docMk/>
          <pc:sldMk cId="2967634421" sldId="655"/>
        </pc:sldMkLst>
        <pc:inkChg chg="add del">
          <ac:chgData name="Farhana Choudhury" userId="8bfadc28-a633-41a8-aacf-e9b58948d589" providerId="ADAL" clId="{01966706-885E-B34C-AA16-F4CDAF912FA3}" dt="2022-06-29T02:47:02.326" v="167"/>
          <ac:inkMkLst>
            <pc:docMk/>
            <pc:sldMk cId="2967634421" sldId="655"/>
            <ac:inkMk id="2" creationId="{BD5D1D39-415C-0227-BF9A-B73431D68D3F}"/>
          </ac:inkMkLst>
        </pc:inkChg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3754907585" sldId="656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391954861" sldId="657"/>
        </pc:sldMkLst>
      </pc:sldChg>
      <pc:sldChg chg="add">
        <pc:chgData name="Farhana Choudhury" userId="8bfadc28-a633-41a8-aacf-e9b58948d589" providerId="ADAL" clId="{01966706-885E-B34C-AA16-F4CDAF912FA3}" dt="2022-06-24T00:02:35.548" v="39"/>
        <pc:sldMkLst>
          <pc:docMk/>
          <pc:sldMk cId="0" sldId="658"/>
        </pc:sldMkLst>
      </pc:sldChg>
      <pc:sldChg chg="addSp modSp new mod modAnim">
        <pc:chgData name="Farhana Choudhury" userId="8bfadc28-a633-41a8-aacf-e9b58948d589" providerId="ADAL" clId="{01966706-885E-B34C-AA16-F4CDAF912FA3}" dt="2022-06-29T02:18:41.771" v="123" actId="1076"/>
        <pc:sldMkLst>
          <pc:docMk/>
          <pc:sldMk cId="816959675" sldId="659"/>
        </pc:sldMkLst>
        <pc:spChg chg="mod">
          <ac:chgData name="Farhana Choudhury" userId="8bfadc28-a633-41a8-aacf-e9b58948d589" providerId="ADAL" clId="{01966706-885E-B34C-AA16-F4CDAF912FA3}" dt="2022-06-29T02:18:00.120" v="102" actId="20577"/>
          <ac:spMkLst>
            <pc:docMk/>
            <pc:sldMk cId="816959675" sldId="659"/>
            <ac:spMk id="2" creationId="{995A6ACE-13BE-4E7E-B942-26D9DC12EEAD}"/>
          </ac:spMkLst>
        </pc:spChg>
        <pc:spChg chg="add mod">
          <ac:chgData name="Farhana Choudhury" userId="8bfadc28-a633-41a8-aacf-e9b58948d589" providerId="ADAL" clId="{01966706-885E-B34C-AA16-F4CDAF912FA3}" dt="2022-06-29T02:18:41.771" v="123" actId="1076"/>
          <ac:spMkLst>
            <pc:docMk/>
            <pc:sldMk cId="816959675" sldId="659"/>
            <ac:spMk id="4" creationId="{98E6310B-31BD-7866-89A7-8F06476F2DAF}"/>
          </ac:spMkLst>
        </pc:spChg>
        <pc:picChg chg="add mod">
          <ac:chgData name="Farhana Choudhury" userId="8bfadc28-a633-41a8-aacf-e9b58948d589" providerId="ADAL" clId="{01966706-885E-B34C-AA16-F4CDAF912FA3}" dt="2022-06-29T02:18:26.492" v="106" actId="1076"/>
          <ac:picMkLst>
            <pc:docMk/>
            <pc:sldMk cId="816959675" sldId="659"/>
            <ac:picMk id="3" creationId="{62719037-8F94-ADFC-74C1-D0143D691AD7}"/>
          </ac:picMkLst>
        </pc:picChg>
      </pc:sldChg>
      <pc:sldMasterChg chg="delSldLayout">
        <pc:chgData name="Farhana Choudhury" userId="8bfadc28-a633-41a8-aacf-e9b58948d589" providerId="ADAL" clId="{01966706-885E-B34C-AA16-F4CDAF912FA3}" dt="2022-06-24T00:02:32.328" v="38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01966706-885E-B34C-AA16-F4CDAF912FA3}" dt="2022-06-24T00:02:32.328" v="38" actId="2696"/>
          <pc:sldLayoutMkLst>
            <pc:docMk/>
            <pc:sldMasterMk cId="3591405168" sldId="2147484182"/>
            <pc:sldLayoutMk cId="2370372621" sldId="2147484259"/>
          </pc:sldLayoutMkLst>
        </pc:sldLayoutChg>
      </pc:sldMasterChg>
    </pc:docChg>
  </pc:docChgLst>
  <pc:docChgLst>
    <pc:chgData name="Farhana Choudhury" userId="8bfadc28-a633-41a8-aacf-e9b58948d589" providerId="ADAL" clId="{83975625-3E66-2242-9259-8953A7625A5C}"/>
    <pc:docChg chg="custSel delSld modSld">
      <pc:chgData name="Farhana Choudhury" userId="8bfadc28-a633-41a8-aacf-e9b58948d589" providerId="ADAL" clId="{83975625-3E66-2242-9259-8953A7625A5C}" dt="2022-06-29T03:03:35.864" v="18" actId="478"/>
      <pc:docMkLst>
        <pc:docMk/>
      </pc:docMkLst>
      <pc:sldChg chg="delSp mod">
        <pc:chgData name="Farhana Choudhury" userId="8bfadc28-a633-41a8-aacf-e9b58948d589" providerId="ADAL" clId="{83975625-3E66-2242-9259-8953A7625A5C}" dt="2022-06-29T03:03:27.282" v="16" actId="478"/>
        <pc:sldMkLst>
          <pc:docMk/>
          <pc:sldMk cId="0" sldId="395"/>
        </pc:sldMkLst>
        <pc:inkChg chg="del">
          <ac:chgData name="Farhana Choudhury" userId="8bfadc28-a633-41a8-aacf-e9b58948d589" providerId="ADAL" clId="{83975625-3E66-2242-9259-8953A7625A5C}" dt="2022-06-29T03:03:27.282" v="16" actId="478"/>
          <ac:inkMkLst>
            <pc:docMk/>
            <pc:sldMk cId="0" sldId="395"/>
            <ac:inkMk id="2" creationId="{0E3CB90F-219E-4F6E-7DBA-B200ECC4E3C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1.823" v="17" actId="478"/>
        <pc:sldMkLst>
          <pc:docMk/>
          <pc:sldMk cId="0" sldId="399"/>
        </pc:sldMkLst>
        <pc:inkChg chg="del">
          <ac:chgData name="Farhana Choudhury" userId="8bfadc28-a633-41a8-aacf-e9b58948d589" providerId="ADAL" clId="{83975625-3E66-2242-9259-8953A7625A5C}" dt="2022-06-29T03:03:31.823" v="17" actId="478"/>
          <ac:inkMkLst>
            <pc:docMk/>
            <pc:sldMk cId="0" sldId="399"/>
            <ac:inkMk id="2" creationId="{785B5E9C-1955-6485-296E-DD78139F30C0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35.864" v="18" actId="478"/>
        <pc:sldMkLst>
          <pc:docMk/>
          <pc:sldMk cId="0" sldId="402"/>
        </pc:sldMkLst>
        <pc:inkChg chg="del">
          <ac:chgData name="Farhana Choudhury" userId="8bfadc28-a633-41a8-aacf-e9b58948d589" providerId="ADAL" clId="{83975625-3E66-2242-9259-8953A7625A5C}" dt="2022-06-29T03:03:35.864" v="18" actId="478"/>
          <ac:inkMkLst>
            <pc:docMk/>
            <pc:sldMk cId="0" sldId="402"/>
            <ac:inkMk id="2" creationId="{777E1A43-394D-89BB-9597-15C32B00EF81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6.493" v="12" actId="478"/>
        <pc:sldMkLst>
          <pc:docMk/>
          <pc:sldMk cId="0" sldId="457"/>
        </pc:sldMkLst>
        <pc:inkChg chg="del">
          <ac:chgData name="Farhana Choudhury" userId="8bfadc28-a633-41a8-aacf-e9b58948d589" providerId="ADAL" clId="{83975625-3E66-2242-9259-8953A7625A5C}" dt="2022-06-29T03:03:16.493" v="12" actId="478"/>
          <ac:inkMkLst>
            <pc:docMk/>
            <pc:sldMk cId="0" sldId="457"/>
            <ac:inkMk id="2" creationId="{FF5AFBC0-2612-21F8-1001-C3D8773DD492}"/>
          </ac:inkMkLst>
        </pc:inkChg>
        <pc:inkChg chg="del">
          <ac:chgData name="Farhana Choudhury" userId="8bfadc28-a633-41a8-aacf-e9b58948d589" providerId="ADAL" clId="{83975625-3E66-2242-9259-8953A7625A5C}" dt="2022-06-29T03:03:14.898" v="11" actId="478"/>
          <ac:inkMkLst>
            <pc:docMk/>
            <pc:sldMk cId="0" sldId="457"/>
            <ac:inkMk id="3" creationId="{E60B49F6-7DD4-9B12-B22A-48233BDE32FD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4.606" v="15" actId="478"/>
        <pc:sldMkLst>
          <pc:docMk/>
          <pc:sldMk cId="2982251288" sldId="472"/>
        </pc:sldMkLst>
        <pc:inkChg chg="del">
          <ac:chgData name="Farhana Choudhury" userId="8bfadc28-a633-41a8-aacf-e9b58948d589" providerId="ADAL" clId="{83975625-3E66-2242-9259-8953A7625A5C}" dt="2022-06-29T03:03:24.606" v="15" actId="478"/>
          <ac:inkMkLst>
            <pc:docMk/>
            <pc:sldMk cId="2982251288" sldId="472"/>
            <ac:inkMk id="5" creationId="{E40977D4-4942-4902-5EC6-A639FD4704CF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47.753" v="4" actId="478"/>
        <pc:sldMkLst>
          <pc:docMk/>
          <pc:sldMk cId="3856496368" sldId="585"/>
        </pc:sldMkLst>
        <pc:inkChg chg="del">
          <ac:chgData name="Farhana Choudhury" userId="8bfadc28-a633-41a8-aacf-e9b58948d589" providerId="ADAL" clId="{83975625-3E66-2242-9259-8953A7625A5C}" dt="2022-06-29T03:02:47.753" v="4" actId="478"/>
          <ac:inkMkLst>
            <pc:docMk/>
            <pc:sldMk cId="3856496368" sldId="585"/>
            <ac:inkMk id="4" creationId="{9B64E6BE-90D1-DBAA-D48C-A3511D0F31D0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8.783" v="7" actId="478"/>
        <pc:sldMkLst>
          <pc:docMk/>
          <pc:sldMk cId="364967790" sldId="586"/>
        </pc:sldMkLst>
        <pc:inkChg chg="del">
          <ac:chgData name="Farhana Choudhury" userId="8bfadc28-a633-41a8-aacf-e9b58948d589" providerId="ADAL" clId="{83975625-3E66-2242-9259-8953A7625A5C}" dt="2022-06-29T03:02:58.783" v="7" actId="478"/>
          <ac:inkMkLst>
            <pc:docMk/>
            <pc:sldMk cId="364967790" sldId="586"/>
            <ac:inkMk id="5" creationId="{B8EB3F02-86FD-2EDF-CBAB-A59B6AC6A956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05.297" v="9" actId="478"/>
        <pc:sldMkLst>
          <pc:docMk/>
          <pc:sldMk cId="2762807958" sldId="587"/>
        </pc:sldMkLst>
        <pc:inkChg chg="del">
          <ac:chgData name="Farhana Choudhury" userId="8bfadc28-a633-41a8-aacf-e9b58948d589" providerId="ADAL" clId="{83975625-3E66-2242-9259-8953A7625A5C}" dt="2022-06-29T03:03:05.297" v="9" actId="478"/>
          <ac:inkMkLst>
            <pc:docMk/>
            <pc:sldMk cId="2762807958" sldId="587"/>
            <ac:inkMk id="4" creationId="{017E1C37-97BD-94D8-94F4-D96BD108D798}"/>
          </ac:inkMkLst>
        </pc:inkChg>
        <pc:inkChg chg="del">
          <ac:chgData name="Farhana Choudhury" userId="8bfadc28-a633-41a8-aacf-e9b58948d589" providerId="ADAL" clId="{83975625-3E66-2242-9259-8953A7625A5C}" dt="2022-06-29T03:03:03.642" v="8" actId="478"/>
          <ac:inkMkLst>
            <pc:docMk/>
            <pc:sldMk cId="2762807958" sldId="587"/>
            <ac:inkMk id="5" creationId="{3C96BEDF-AEE1-C96E-2BC7-D280E20FC2D2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55.742" v="6" actId="478"/>
        <pc:sldMkLst>
          <pc:docMk/>
          <pc:sldMk cId="353679115" sldId="603"/>
        </pc:sldMkLst>
        <pc:inkChg chg="del">
          <ac:chgData name="Farhana Choudhury" userId="8bfadc28-a633-41a8-aacf-e9b58948d589" providerId="ADAL" clId="{83975625-3E66-2242-9259-8953A7625A5C}" dt="2022-06-29T03:02:55.742" v="6" actId="478"/>
          <ac:inkMkLst>
            <pc:docMk/>
            <pc:sldMk cId="353679115" sldId="603"/>
            <ac:inkMk id="4" creationId="{597BB09D-ABE5-F592-9B0C-ADE02E4C69FB}"/>
          </ac:inkMkLst>
        </pc:inkChg>
      </pc:sldChg>
      <pc:sldChg chg="delSp mod">
        <pc:chgData name="Farhana Choudhury" userId="8bfadc28-a633-41a8-aacf-e9b58948d589" providerId="ADAL" clId="{83975625-3E66-2242-9259-8953A7625A5C}" dt="2022-06-29T03:02:37.150" v="2" actId="478"/>
        <pc:sldMkLst>
          <pc:docMk/>
          <pc:sldMk cId="4274993020" sldId="604"/>
        </pc:sldMkLst>
        <pc:inkChg chg="del">
          <ac:chgData name="Farhana Choudhury" userId="8bfadc28-a633-41a8-aacf-e9b58948d589" providerId="ADAL" clId="{83975625-3E66-2242-9259-8953A7625A5C}" dt="2022-06-29T03:02:34.228" v="0" actId="478"/>
          <ac:inkMkLst>
            <pc:docMk/>
            <pc:sldMk cId="4274993020" sldId="604"/>
            <ac:inkMk id="4" creationId="{54422245-94D2-D345-AD5C-F0BF979631B8}"/>
          </ac:inkMkLst>
        </pc:inkChg>
        <pc:inkChg chg="del">
          <ac:chgData name="Farhana Choudhury" userId="8bfadc28-a633-41a8-aacf-e9b58948d589" providerId="ADAL" clId="{83975625-3E66-2242-9259-8953A7625A5C}" dt="2022-06-29T03:02:35.744" v="1" actId="478"/>
          <ac:inkMkLst>
            <pc:docMk/>
            <pc:sldMk cId="4274993020" sldId="604"/>
            <ac:inkMk id="5" creationId="{730F8D86-42D2-C347-B004-3A5F6197202E}"/>
          </ac:inkMkLst>
        </pc:inkChg>
        <pc:inkChg chg="del">
          <ac:chgData name="Farhana Choudhury" userId="8bfadc28-a633-41a8-aacf-e9b58948d589" providerId="ADAL" clId="{83975625-3E66-2242-9259-8953A7625A5C}" dt="2022-06-29T03:02:37.150" v="2" actId="478"/>
          <ac:inkMkLst>
            <pc:docMk/>
            <pc:sldMk cId="4274993020" sldId="604"/>
            <ac:inkMk id="6" creationId="{D985A0B3-02A7-1346-A0AA-F140A025A3E7}"/>
          </ac:inkMkLst>
        </pc:inkChg>
      </pc:sldChg>
      <pc:sldChg chg="del">
        <pc:chgData name="Farhana Choudhury" userId="8bfadc28-a633-41a8-aacf-e9b58948d589" providerId="ADAL" clId="{83975625-3E66-2242-9259-8953A7625A5C}" dt="2022-06-29T03:02:39.462" v="3" actId="2696"/>
        <pc:sldMkLst>
          <pc:docMk/>
          <pc:sldMk cId="3829975828" sldId="605"/>
        </pc:sldMkLst>
      </pc:sldChg>
      <pc:sldChg chg="delSp mod">
        <pc:chgData name="Farhana Choudhury" userId="8bfadc28-a633-41a8-aacf-e9b58948d589" providerId="ADAL" clId="{83975625-3E66-2242-9259-8953A7625A5C}" dt="2022-06-29T03:02:51.155" v="5" actId="478"/>
        <pc:sldMkLst>
          <pc:docMk/>
          <pc:sldMk cId="852450696" sldId="652"/>
        </pc:sldMkLst>
        <pc:inkChg chg="del">
          <ac:chgData name="Farhana Choudhury" userId="8bfadc28-a633-41a8-aacf-e9b58948d589" providerId="ADAL" clId="{83975625-3E66-2242-9259-8953A7625A5C}" dt="2022-06-29T03:02:51.155" v="5" actId="478"/>
          <ac:inkMkLst>
            <pc:docMk/>
            <pc:sldMk cId="852450696" sldId="652"/>
            <ac:inkMk id="4" creationId="{FC9D3C27-275B-5BE4-2C31-31B87F9A5E28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1.922" v="10" actId="478"/>
        <pc:sldMkLst>
          <pc:docMk/>
          <pc:sldMk cId="1158367941" sldId="653"/>
        </pc:sldMkLst>
        <pc:inkChg chg="del">
          <ac:chgData name="Farhana Choudhury" userId="8bfadc28-a633-41a8-aacf-e9b58948d589" providerId="ADAL" clId="{83975625-3E66-2242-9259-8953A7625A5C}" dt="2022-06-29T03:03:11.922" v="10" actId="478"/>
          <ac:inkMkLst>
            <pc:docMk/>
            <pc:sldMk cId="1158367941" sldId="653"/>
            <ac:inkMk id="8" creationId="{8D618969-2025-E2EC-BB72-8C4145D50B93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19.248" v="13" actId="478"/>
        <pc:sldMkLst>
          <pc:docMk/>
          <pc:sldMk cId="4113558474" sldId="654"/>
        </pc:sldMkLst>
        <pc:inkChg chg="del">
          <ac:chgData name="Farhana Choudhury" userId="8bfadc28-a633-41a8-aacf-e9b58948d589" providerId="ADAL" clId="{83975625-3E66-2242-9259-8953A7625A5C}" dt="2022-06-29T03:03:19.248" v="13" actId="478"/>
          <ac:inkMkLst>
            <pc:docMk/>
            <pc:sldMk cId="4113558474" sldId="654"/>
            <ac:inkMk id="4" creationId="{0AA453B0-B4AE-A51D-B25E-24A14E8A2FBB}"/>
          </ac:inkMkLst>
        </pc:inkChg>
      </pc:sldChg>
      <pc:sldChg chg="delSp mod">
        <pc:chgData name="Farhana Choudhury" userId="8bfadc28-a633-41a8-aacf-e9b58948d589" providerId="ADAL" clId="{83975625-3E66-2242-9259-8953A7625A5C}" dt="2022-06-29T03:03:22.005" v="14" actId="478"/>
        <pc:sldMkLst>
          <pc:docMk/>
          <pc:sldMk cId="2967634421" sldId="655"/>
        </pc:sldMkLst>
        <pc:inkChg chg="del">
          <ac:chgData name="Farhana Choudhury" userId="8bfadc28-a633-41a8-aacf-e9b58948d589" providerId="ADAL" clId="{83975625-3E66-2242-9259-8953A7625A5C}" dt="2022-06-29T03:03:22.005" v="14" actId="478"/>
          <ac:inkMkLst>
            <pc:docMk/>
            <pc:sldMk cId="2967634421" sldId="655"/>
            <ac:inkMk id="2" creationId="{BD5D1D39-415C-0227-BF9A-B73431D68D3F}"/>
          </ac:inkMkLst>
        </pc:inkChg>
      </pc:sldChg>
    </pc:docChg>
  </pc:docChgLst>
  <pc:docChgLst>
    <pc:chgData name="Farhana Choudhury" userId="8bfadc28-a633-41a8-aacf-e9b58948d589" providerId="ADAL" clId="{D75470E3-FD5B-8746-B8D7-DB843112FFF0}"/>
    <pc:docChg chg="undo custSel addSld delSld modSld sldOrd">
      <pc:chgData name="Farhana Choudhury" userId="8bfadc28-a633-41a8-aacf-e9b58948d589" providerId="ADAL" clId="{D75470E3-FD5B-8746-B8D7-DB843112FFF0}" dt="2022-07-04T07:05:50.249" v="646" actId="313"/>
      <pc:docMkLst>
        <pc:docMk/>
      </pc:docMkLst>
      <pc:sldChg chg="modSp add del mod">
        <pc:chgData name="Farhana Choudhury" userId="8bfadc28-a633-41a8-aacf-e9b58948d589" providerId="ADAL" clId="{D75470E3-FD5B-8746-B8D7-DB843112FFF0}" dt="2022-06-30T06:33:08.231" v="518" actId="20577"/>
        <pc:sldMkLst>
          <pc:docMk/>
          <pc:sldMk cId="0" sldId="266"/>
        </pc:sldMkLst>
        <pc:spChg chg="mod">
          <ac:chgData name="Farhana Choudhury" userId="8bfadc28-a633-41a8-aacf-e9b58948d589" providerId="ADAL" clId="{D75470E3-FD5B-8746-B8D7-DB843112FFF0}" dt="2022-06-30T06:33:08.231" v="518" actId="20577"/>
          <ac:spMkLst>
            <pc:docMk/>
            <pc:sldMk cId="0" sldId="266"/>
            <ac:spMk id="9219" creationId="{F2894A23-B9A0-42B0-885C-CDAB3BFDE66B}"/>
          </ac:spMkLst>
        </pc:spChg>
      </pc:sldChg>
      <pc:sldChg chg="add del">
        <pc:chgData name="Farhana Choudhury" userId="8bfadc28-a633-41a8-aacf-e9b58948d589" providerId="ADAL" clId="{D75470E3-FD5B-8746-B8D7-DB843112FFF0}" dt="2022-06-30T11:31:54.301" v="527" actId="2696"/>
        <pc:sldMkLst>
          <pc:docMk/>
          <pc:sldMk cId="0" sldId="289"/>
        </pc:sldMkLst>
      </pc:sldChg>
      <pc:sldChg chg="addSp delSp modSp add mod">
        <pc:chgData name="Farhana Choudhury" userId="8bfadc28-a633-41a8-aacf-e9b58948d589" providerId="ADAL" clId="{D75470E3-FD5B-8746-B8D7-DB843112FFF0}" dt="2022-06-30T12:33:00.981" v="637" actId="478"/>
        <pc:sldMkLst>
          <pc:docMk/>
          <pc:sldMk cId="0" sldId="291"/>
        </pc:sldMkLst>
        <pc:spChg chg="mod">
          <ac:chgData name="Farhana Choudhury" userId="8bfadc28-a633-41a8-aacf-e9b58948d589" providerId="ADAL" clId="{D75470E3-FD5B-8746-B8D7-DB843112FFF0}" dt="2022-06-30T06:45:21.224" v="525" actId="20577"/>
          <ac:spMkLst>
            <pc:docMk/>
            <pc:sldMk cId="0" sldId="291"/>
            <ac:spMk id="76802" creationId="{6194717B-8ECF-4F8B-945D-8AB26924C52B}"/>
          </ac:spMkLst>
        </pc:spChg>
        <pc:inkChg chg="add del">
          <ac:chgData name="Farhana Choudhury" userId="8bfadc28-a633-41a8-aacf-e9b58948d589" providerId="ADAL" clId="{D75470E3-FD5B-8746-B8D7-DB843112FFF0}" dt="2022-06-30T12:33:00.981" v="637" actId="478"/>
          <ac:inkMkLst>
            <pc:docMk/>
            <pc:sldMk cId="0" sldId="291"/>
            <ac:inkMk id="2" creationId="{8AF28AC0-19AD-6004-50A7-9CF88D87E941}"/>
          </ac:inkMkLst>
        </pc:inkChg>
      </pc:sldChg>
      <pc:sldChg chg="modSp add mod">
        <pc:chgData name="Farhana Choudhury" userId="8bfadc28-a633-41a8-aacf-e9b58948d589" providerId="ADAL" clId="{D75470E3-FD5B-8746-B8D7-DB843112FFF0}" dt="2022-06-30T11:33:10.902" v="543" actId="20577"/>
        <pc:sldMkLst>
          <pc:docMk/>
          <pc:sldMk cId="0" sldId="293"/>
        </pc:sldMkLst>
        <pc:spChg chg="mod">
          <ac:chgData name="Farhana Choudhury" userId="8bfadc28-a633-41a8-aacf-e9b58948d589" providerId="ADAL" clId="{D75470E3-FD5B-8746-B8D7-DB843112FFF0}" dt="2022-06-30T11:33:10.902" v="543" actId="20577"/>
          <ac:spMkLst>
            <pc:docMk/>
            <pc:sldMk cId="0" sldId="293"/>
            <ac:spMk id="140291" creationId="{DB6B82C9-851B-4DC2-8EBF-CDB535FD70E1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05.158" v="638" actId="478"/>
        <pc:sldMkLst>
          <pc:docMk/>
          <pc:sldMk cId="0" sldId="295"/>
        </pc:sldMkLst>
        <pc:inkChg chg="add del">
          <ac:chgData name="Farhana Choudhury" userId="8bfadc28-a633-41a8-aacf-e9b58948d589" providerId="ADAL" clId="{D75470E3-FD5B-8746-B8D7-DB843112FFF0}" dt="2022-06-30T12:33:05.158" v="638" actId="478"/>
          <ac:inkMkLst>
            <pc:docMk/>
            <pc:sldMk cId="0" sldId="295"/>
            <ac:inkMk id="2" creationId="{421D2F96-0611-20E6-CE6A-44CD82D0915C}"/>
          </ac:inkMkLst>
        </pc:inkChg>
      </pc:sldChg>
      <pc:sldChg chg="addSp delSp add mod">
        <pc:chgData name="Farhana Choudhury" userId="8bfadc28-a633-41a8-aacf-e9b58948d589" providerId="ADAL" clId="{D75470E3-FD5B-8746-B8D7-DB843112FFF0}" dt="2022-06-30T12:33:07.922" v="639" actId="478"/>
        <pc:sldMkLst>
          <pc:docMk/>
          <pc:sldMk cId="0" sldId="296"/>
        </pc:sldMkLst>
        <pc:inkChg chg="add del">
          <ac:chgData name="Farhana Choudhury" userId="8bfadc28-a633-41a8-aacf-e9b58948d589" providerId="ADAL" clId="{D75470E3-FD5B-8746-B8D7-DB843112FFF0}" dt="2022-06-30T12:33:07.922" v="639" actId="478"/>
          <ac:inkMkLst>
            <pc:docMk/>
            <pc:sldMk cId="0" sldId="296"/>
            <ac:inkMk id="2" creationId="{C7FF5ABE-59C3-B482-18CB-899C5239B138}"/>
          </ac:inkMkLst>
        </pc:inkChg>
      </pc:sldChg>
      <pc:sldChg chg="add del">
        <pc:chgData name="Farhana Choudhury" userId="8bfadc28-a633-41a8-aacf-e9b58948d589" providerId="ADAL" clId="{D75470E3-FD5B-8746-B8D7-DB843112FFF0}" dt="2022-06-29T03:06:06.616" v="9"/>
        <pc:sldMkLst>
          <pc:docMk/>
          <pc:sldMk cId="0" sldId="310"/>
        </pc:sldMkLst>
      </pc:sldChg>
      <pc:sldChg chg="add del">
        <pc:chgData name="Farhana Choudhury" userId="8bfadc28-a633-41a8-aacf-e9b58948d589" providerId="ADAL" clId="{D75470E3-FD5B-8746-B8D7-DB843112FFF0}" dt="2022-06-29T03:06:06.616" v="9"/>
        <pc:sldMkLst>
          <pc:docMk/>
          <pc:sldMk cId="0" sldId="33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0" sldId="395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399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0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1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02"/>
        </pc:sldMkLst>
      </pc:sldChg>
      <pc:sldChg chg="modSp mod">
        <pc:chgData name="Farhana Choudhury" userId="8bfadc28-a633-41a8-aacf-e9b58948d589" providerId="ADAL" clId="{D75470E3-FD5B-8746-B8D7-DB843112FFF0}" dt="2022-06-30T06:13:22.751" v="501" actId="20577"/>
        <pc:sldMkLst>
          <pc:docMk/>
          <pc:sldMk cId="1960135307" sldId="421"/>
        </pc:sldMkLst>
        <pc:spChg chg="mod">
          <ac:chgData name="Farhana Choudhury" userId="8bfadc28-a633-41a8-aacf-e9b58948d589" providerId="ADAL" clId="{D75470E3-FD5B-8746-B8D7-DB843112FFF0}" dt="2022-06-30T06:13:22.751" v="501" actId="20577"/>
          <ac:spMkLst>
            <pc:docMk/>
            <pc:sldMk cId="1960135307" sldId="421"/>
            <ac:spMk id="118788" creationId="{7A86AA5E-8C26-4ABC-823F-32A185E8F2A0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12.749" v="641" actId="478"/>
        <pc:sldMkLst>
          <pc:docMk/>
          <pc:sldMk cId="332076612" sldId="444"/>
        </pc:sldMkLst>
        <pc:inkChg chg="add del">
          <ac:chgData name="Farhana Choudhury" userId="8bfadc28-a633-41a8-aacf-e9b58948d589" providerId="ADAL" clId="{D75470E3-FD5B-8746-B8D7-DB843112FFF0}" dt="2022-06-30T12:33:12.749" v="641" actId="478"/>
          <ac:inkMkLst>
            <pc:docMk/>
            <pc:sldMk cId="332076612" sldId="444"/>
            <ac:inkMk id="2" creationId="{F5FB0CB2-4BEC-9DF1-4D84-9E85FD3DF07F}"/>
          </ac:inkMkLst>
        </pc:inkChg>
      </pc:sldChg>
      <pc:sldChg chg="modSp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827695233" sldId="444"/>
        </pc:sldMkLst>
        <pc:spChg chg="mod">
          <ac:chgData name="Farhana Choudhury" userId="8bfadc28-a633-41a8-aacf-e9b58948d589" providerId="ADAL" clId="{D75470E3-FD5B-8746-B8D7-DB843112FFF0}" dt="2022-06-30T05:56:39.793" v="225" actId="20577"/>
          <ac:spMkLst>
            <pc:docMk/>
            <pc:sldMk cId="3827695233" sldId="444"/>
            <ac:spMk id="165891" creationId="{C819C5AD-9CB5-4434-921A-17E0D8C24D61}"/>
          </ac:spMkLst>
        </pc:spChg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0" sldId="457"/>
        </pc:sldMkLst>
      </pc:sldChg>
      <pc:sldChg chg="del">
        <pc:chgData name="Farhana Choudhury" userId="8bfadc28-a633-41a8-aacf-e9b58948d589" providerId="ADAL" clId="{D75470E3-FD5B-8746-B8D7-DB843112FFF0}" dt="2022-06-29T03:05:06.620" v="7" actId="2696"/>
        <pc:sldMkLst>
          <pc:docMk/>
          <pc:sldMk cId="0" sldId="46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982251288" sldId="472"/>
        </pc:sldMkLst>
      </pc:sldChg>
      <pc:sldChg chg="del">
        <pc:chgData name="Farhana Choudhury" userId="8bfadc28-a633-41a8-aacf-e9b58948d589" providerId="ADAL" clId="{D75470E3-FD5B-8746-B8D7-DB843112FFF0}" dt="2022-06-29T03:04:20.290" v="1" actId="2696"/>
        <pc:sldMkLst>
          <pc:docMk/>
          <pc:sldMk cId="79267661" sldId="58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927855056" sldId="58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353652870" sldId="58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856496368" sldId="585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64967790" sldId="586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762807958" sldId="587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003303754" sldId="58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573320378" sldId="589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287413149" sldId="590"/>
        </pc:sldMkLst>
      </pc:sldChg>
      <pc:sldChg chg="del">
        <pc:chgData name="Farhana Choudhury" userId="8bfadc28-a633-41a8-aacf-e9b58948d589" providerId="ADAL" clId="{D75470E3-FD5B-8746-B8D7-DB843112FFF0}" dt="2022-06-29T03:06:39.436" v="10" actId="2696"/>
        <pc:sldMkLst>
          <pc:docMk/>
          <pc:sldMk cId="3692060875" sldId="59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937801720" sldId="599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349196177" sldId="60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291522817" sldId="60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53679115" sldId="603"/>
        </pc:sldMkLst>
      </pc:sldChg>
      <pc:sldChg chg="add">
        <pc:chgData name="Farhana Choudhury" userId="8bfadc28-a633-41a8-aacf-e9b58948d589" providerId="ADAL" clId="{D75470E3-FD5B-8746-B8D7-DB843112FFF0}" dt="2022-06-29T03:06:06.616" v="9"/>
        <pc:sldMkLst>
          <pc:docMk/>
          <pc:sldMk cId="0" sldId="60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4274993020" sldId="604"/>
        </pc:sldMkLst>
      </pc:sldChg>
      <pc:sldChg chg="add del">
        <pc:chgData name="Farhana Choudhury" userId="8bfadc28-a633-41a8-aacf-e9b58948d589" providerId="ADAL" clId="{D75470E3-FD5B-8746-B8D7-DB843112FFF0}" dt="2022-06-30T12:01:09.112" v="545" actId="2696"/>
        <pc:sldMkLst>
          <pc:docMk/>
          <pc:sldMk cId="471760628" sldId="605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152585646" sldId="606"/>
        </pc:sldMkLst>
      </pc:sldChg>
      <pc:sldChg chg="add del">
        <pc:chgData name="Farhana Choudhury" userId="8bfadc28-a633-41a8-aacf-e9b58948d589" providerId="ADAL" clId="{D75470E3-FD5B-8746-B8D7-DB843112FFF0}" dt="2022-06-30T12:01:09.699" v="546" actId="2696"/>
        <pc:sldMkLst>
          <pc:docMk/>
          <pc:sldMk cId="1572064662" sldId="606"/>
        </pc:sldMkLst>
      </pc:sldChg>
      <pc:sldChg chg="addSp delSp modSp add mod">
        <pc:chgData name="Farhana Choudhury" userId="8bfadc28-a633-41a8-aacf-e9b58948d589" providerId="ADAL" clId="{D75470E3-FD5B-8746-B8D7-DB843112FFF0}" dt="2022-07-04T07:05:50.249" v="646" actId="313"/>
        <pc:sldMkLst>
          <pc:docMk/>
          <pc:sldMk cId="1539748910" sldId="607"/>
        </pc:sldMkLst>
        <pc:spChg chg="mod">
          <ac:chgData name="Farhana Choudhury" userId="8bfadc28-a633-41a8-aacf-e9b58948d589" providerId="ADAL" clId="{D75470E3-FD5B-8746-B8D7-DB843112FFF0}" dt="2022-07-04T07:05:50.249" v="646" actId="313"/>
          <ac:spMkLst>
            <pc:docMk/>
            <pc:sldMk cId="1539748910" sldId="607"/>
            <ac:spMk id="4" creationId="{94E55F11-8EE1-46E2-B76A-C591517E2151}"/>
          </ac:spMkLst>
        </pc:spChg>
        <pc:inkChg chg="add del">
          <ac:chgData name="Farhana Choudhury" userId="8bfadc28-a633-41a8-aacf-e9b58948d589" providerId="ADAL" clId="{D75470E3-FD5B-8746-B8D7-DB843112FFF0}" dt="2022-06-30T12:33:21.667" v="645" actId="478"/>
          <ac:inkMkLst>
            <pc:docMk/>
            <pc:sldMk cId="1539748910" sldId="607"/>
            <ac:inkMk id="3" creationId="{FB4E34A8-2347-8EF1-489E-9BE5F838F314}"/>
          </ac:inkMkLst>
        </pc:inkChg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067926364" sldId="650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3670966992" sldId="651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852450696" sldId="652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1158367941" sldId="653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4113558474" sldId="654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2967634421" sldId="655"/>
        </pc:sldMkLst>
      </pc:sldChg>
      <pc:sldChg chg="del">
        <pc:chgData name="Farhana Choudhury" userId="8bfadc28-a633-41a8-aacf-e9b58948d589" providerId="ADAL" clId="{D75470E3-FD5B-8746-B8D7-DB843112FFF0}" dt="2022-06-29T03:05:55.926" v="8" actId="2696"/>
        <pc:sldMkLst>
          <pc:docMk/>
          <pc:sldMk cId="0" sldId="658"/>
        </pc:sldMkLst>
      </pc:sldChg>
      <pc:sldChg chg="del">
        <pc:chgData name="Farhana Choudhury" userId="8bfadc28-a633-41a8-aacf-e9b58948d589" providerId="ADAL" clId="{D75470E3-FD5B-8746-B8D7-DB843112FFF0}" dt="2022-06-29T03:05:02.627" v="6" actId="2696"/>
        <pc:sldMkLst>
          <pc:docMk/>
          <pc:sldMk cId="816959675" sldId="659"/>
        </pc:sldMkLst>
      </pc:sldChg>
      <pc:sldChg chg="modSp add mod">
        <pc:chgData name="Farhana Choudhury" userId="8bfadc28-a633-41a8-aacf-e9b58948d589" providerId="ADAL" clId="{D75470E3-FD5B-8746-B8D7-DB843112FFF0}" dt="2022-06-30T05:44:35.835" v="12" actId="20577"/>
        <pc:sldMkLst>
          <pc:docMk/>
          <pc:sldMk cId="2014419112" sldId="660"/>
        </pc:sldMkLst>
        <pc:spChg chg="mod">
          <ac:chgData name="Farhana Choudhury" userId="8bfadc28-a633-41a8-aacf-e9b58948d589" providerId="ADAL" clId="{D75470E3-FD5B-8746-B8D7-DB843112FFF0}" dt="2022-06-30T05:44:35.835" v="12" actId="20577"/>
          <ac:spMkLst>
            <pc:docMk/>
            <pc:sldMk cId="2014419112" sldId="660"/>
            <ac:spMk id="5" creationId="{EA752CF1-41DC-B946-BC99-68C5CC88CB85}"/>
          </ac:spMkLst>
        </pc:spChg>
      </pc:sldChg>
      <pc:sldChg chg="addSp delSp modSp add mod">
        <pc:chgData name="Farhana Choudhury" userId="8bfadc28-a633-41a8-aacf-e9b58948d589" providerId="ADAL" clId="{D75470E3-FD5B-8746-B8D7-DB843112FFF0}" dt="2022-06-30T12:33:10.537" v="640" actId="478"/>
        <pc:sldMkLst>
          <pc:docMk/>
          <pc:sldMk cId="898439746" sldId="661"/>
        </pc:sldMkLst>
        <pc:spChg chg="mod">
          <ac:chgData name="Farhana Choudhury" userId="8bfadc28-a633-41a8-aacf-e9b58948d589" providerId="ADAL" clId="{D75470E3-FD5B-8746-B8D7-DB843112FFF0}" dt="2022-06-30T12:01:52.123" v="548" actId="1076"/>
          <ac:spMkLst>
            <pc:docMk/>
            <pc:sldMk cId="898439746" sldId="661"/>
            <ac:spMk id="6" creationId="{6EEF7C69-FA5F-38AA-0543-9783161943E1}"/>
          </ac:spMkLst>
        </pc:spChg>
        <pc:inkChg chg="add del">
          <ac:chgData name="Farhana Choudhury" userId="8bfadc28-a633-41a8-aacf-e9b58948d589" providerId="ADAL" clId="{D75470E3-FD5B-8746-B8D7-DB843112FFF0}" dt="2022-06-30T12:33:10.537" v="640" actId="478"/>
          <ac:inkMkLst>
            <pc:docMk/>
            <pc:sldMk cId="898439746" sldId="661"/>
            <ac:inkMk id="3" creationId="{0D010E34-7700-DA00-A53C-FB25BA9993D1}"/>
          </ac:inkMkLst>
        </pc:inkChg>
      </pc:sldChg>
      <pc:sldChg chg="addSp delSp modSp new del mod or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4085793344" sldId="661"/>
        </pc:sldMkLst>
        <pc:spChg chg="mod">
          <ac:chgData name="Farhana Choudhury" userId="8bfadc28-a633-41a8-aacf-e9b58948d589" providerId="ADAL" clId="{D75470E3-FD5B-8746-B8D7-DB843112FFF0}" dt="2022-06-30T05:53:29.236" v="223" actId="255"/>
          <ac:spMkLst>
            <pc:docMk/>
            <pc:sldMk cId="4085793344" sldId="661"/>
            <ac:spMk id="2" creationId="{CB63E21F-B32C-0429-4960-CD1480F683E0}"/>
          </ac:spMkLst>
        </pc:spChg>
        <pc:spChg chg="del">
          <ac:chgData name="Farhana Choudhury" userId="8bfadc28-a633-41a8-aacf-e9b58948d589" providerId="ADAL" clId="{D75470E3-FD5B-8746-B8D7-DB843112FFF0}" dt="2022-06-30T05:49:24.091" v="153" actId="478"/>
          <ac:spMkLst>
            <pc:docMk/>
            <pc:sldMk cId="4085793344" sldId="661"/>
            <ac:spMk id="3" creationId="{8F45308F-9583-60E9-E6AD-47E8C886541D}"/>
          </ac:spMkLst>
        </pc:spChg>
        <pc:spChg chg="mod">
          <ac:chgData name="Farhana Choudhury" userId="8bfadc28-a633-41a8-aacf-e9b58948d589" providerId="ADAL" clId="{D75470E3-FD5B-8746-B8D7-DB843112FFF0}" dt="2022-06-30T05:44:55.856" v="28" actId="20577"/>
          <ac:spMkLst>
            <pc:docMk/>
            <pc:sldMk cId="4085793344" sldId="661"/>
            <ac:spMk id="4" creationId="{550997E0-7D98-32F3-05A9-445E2AF8DEE8}"/>
          </ac:spMkLst>
        </pc:spChg>
        <pc:spChg chg="add mod">
          <ac:chgData name="Farhana Choudhury" userId="8bfadc28-a633-41a8-aacf-e9b58948d589" providerId="ADAL" clId="{D75470E3-FD5B-8746-B8D7-DB843112FFF0}" dt="2022-06-30T05:49:21.846" v="152" actId="1076"/>
          <ac:spMkLst>
            <pc:docMk/>
            <pc:sldMk cId="4085793344" sldId="661"/>
            <ac:spMk id="6" creationId="{6EEF7C69-FA5F-38AA-0543-9783161943E1}"/>
          </ac:spMkLst>
        </pc:spChg>
        <pc:picChg chg="add mod">
          <ac:chgData name="Farhana Choudhury" userId="8bfadc28-a633-41a8-aacf-e9b58948d589" providerId="ADAL" clId="{D75470E3-FD5B-8746-B8D7-DB843112FFF0}" dt="2022-06-30T05:52:48.006" v="212" actId="1035"/>
          <ac:picMkLst>
            <pc:docMk/>
            <pc:sldMk cId="4085793344" sldId="661"/>
            <ac:picMk id="5" creationId="{85753BEA-78CA-9CCF-4AE3-0AB935807402}"/>
          </ac:picMkLst>
        </pc:picChg>
      </pc:sldChg>
      <pc:sldChg chg="addSp delSp add mod">
        <pc:chgData name="Farhana Choudhury" userId="8bfadc28-a633-41a8-aacf-e9b58948d589" providerId="ADAL" clId="{D75470E3-FD5B-8746-B8D7-DB843112FFF0}" dt="2022-06-30T12:33:16.214" v="643" actId="478"/>
        <pc:sldMkLst>
          <pc:docMk/>
          <pc:sldMk cId="1102580025" sldId="662"/>
        </pc:sldMkLst>
        <pc:inkChg chg="add del">
          <ac:chgData name="Farhana Choudhury" userId="8bfadc28-a633-41a8-aacf-e9b58948d589" providerId="ADAL" clId="{D75470E3-FD5B-8746-B8D7-DB843112FFF0}" dt="2022-06-30T12:33:14.377" v="642" actId="478"/>
          <ac:inkMkLst>
            <pc:docMk/>
            <pc:sldMk cId="1102580025" sldId="662"/>
            <ac:inkMk id="2" creationId="{93EB45A8-65AC-E39B-C526-C0C70194A3E2}"/>
          </ac:inkMkLst>
        </pc:inkChg>
        <pc:inkChg chg="add del">
          <ac:chgData name="Farhana Choudhury" userId="8bfadc28-a633-41a8-aacf-e9b58948d589" providerId="ADAL" clId="{D75470E3-FD5B-8746-B8D7-DB843112FFF0}" dt="2022-06-30T12:33:16.214" v="643" actId="478"/>
          <ac:inkMkLst>
            <pc:docMk/>
            <pc:sldMk cId="1102580025" sldId="662"/>
            <ac:inkMk id="3" creationId="{9B24CD3B-F8FB-72BB-4148-9492CECF7315}"/>
          </ac:inkMkLst>
        </pc:inkChg>
      </pc:sldChg>
      <pc:sldChg chg="modSp add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193691587" sldId="662"/>
        </pc:sldMkLst>
        <pc:spChg chg="mod">
          <ac:chgData name="Farhana Choudhury" userId="8bfadc28-a633-41a8-aacf-e9b58948d589" providerId="ADAL" clId="{D75470E3-FD5B-8746-B8D7-DB843112FFF0}" dt="2022-06-30T06:03:25.537" v="331" actId="20577"/>
          <ac:spMkLst>
            <pc:docMk/>
            <pc:sldMk cId="3193691587" sldId="662"/>
            <ac:spMk id="165891" creationId="{C819C5AD-9CB5-4434-921A-17E0D8C24D61}"/>
          </ac:spMkLst>
        </pc:spChg>
      </pc:sldChg>
      <pc:sldChg chg="addSp delSp add mod">
        <pc:chgData name="Farhana Choudhury" userId="8bfadc28-a633-41a8-aacf-e9b58948d589" providerId="ADAL" clId="{D75470E3-FD5B-8746-B8D7-DB843112FFF0}" dt="2022-06-30T12:33:18.627" v="644" actId="478"/>
        <pc:sldMkLst>
          <pc:docMk/>
          <pc:sldMk cId="470863786" sldId="663"/>
        </pc:sldMkLst>
        <pc:inkChg chg="add del">
          <ac:chgData name="Farhana Choudhury" userId="8bfadc28-a633-41a8-aacf-e9b58948d589" providerId="ADAL" clId="{D75470E3-FD5B-8746-B8D7-DB843112FFF0}" dt="2022-06-30T12:33:18.627" v="644" actId="478"/>
          <ac:inkMkLst>
            <pc:docMk/>
            <pc:sldMk cId="470863786" sldId="663"/>
            <ac:inkMk id="2" creationId="{F535DDD2-0B51-21BC-C81B-103D9E6390AD}"/>
          </ac:inkMkLst>
        </pc:inkChg>
      </pc:sldChg>
      <pc:sldChg chg="modSp add del mod">
        <pc:chgData name="Farhana Choudhury" userId="8bfadc28-a633-41a8-aacf-e9b58948d589" providerId="ADAL" clId="{D75470E3-FD5B-8746-B8D7-DB843112FFF0}" dt="2022-06-30T06:21:08.564" v="502" actId="2696"/>
        <pc:sldMkLst>
          <pc:docMk/>
          <pc:sldMk cId="3047046076" sldId="663"/>
        </pc:sldMkLst>
        <pc:spChg chg="mod">
          <ac:chgData name="Farhana Choudhury" userId="8bfadc28-a633-41a8-aacf-e9b58948d589" providerId="ADAL" clId="{D75470E3-FD5B-8746-B8D7-DB843112FFF0}" dt="2022-06-30T06:10:09.959" v="500" actId="20577"/>
          <ac:spMkLst>
            <pc:docMk/>
            <pc:sldMk cId="3047046076" sldId="663"/>
            <ac:spMk id="165891" creationId="{C819C5AD-9CB5-4434-921A-17E0D8C24D61}"/>
          </ac:spMkLst>
        </pc:spChg>
      </pc:sldChg>
      <pc:sldChg chg="modSp add del mod">
        <pc:chgData name="Farhana Choudhury" userId="8bfadc28-a633-41a8-aacf-e9b58948d589" providerId="ADAL" clId="{D75470E3-FD5B-8746-B8D7-DB843112FFF0}" dt="2022-06-30T12:27:41.875" v="636" actId="2696"/>
        <pc:sldMkLst>
          <pc:docMk/>
          <pc:sldMk cId="795993771" sldId="664"/>
        </pc:sldMkLst>
        <pc:spChg chg="mod">
          <ac:chgData name="Farhana Choudhury" userId="8bfadc28-a633-41a8-aacf-e9b58948d589" providerId="ADAL" clId="{D75470E3-FD5B-8746-B8D7-DB843112FFF0}" dt="2022-06-30T12:21:08.977" v="635" actId="5793"/>
          <ac:spMkLst>
            <pc:docMk/>
            <pc:sldMk cId="795993771" sldId="664"/>
            <ac:spMk id="4" creationId="{94E55F11-8EE1-46E2-B76A-C591517E2151}"/>
          </ac:spMkLst>
        </pc:spChg>
      </pc:sldChg>
      <pc:sldMasterChg chg="delSldLayout">
        <pc:chgData name="Farhana Choudhury" userId="8bfadc28-a633-41a8-aacf-e9b58948d589" providerId="ADAL" clId="{D75470E3-FD5B-8746-B8D7-DB843112FFF0}" dt="2022-06-29T03:05:55.926" v="8" actId="2696"/>
        <pc:sldMasterMkLst>
          <pc:docMk/>
          <pc:sldMasterMk cId="3591405168" sldId="2147484182"/>
        </pc:sldMasterMkLst>
        <pc:sldLayoutChg chg="del">
          <pc:chgData name="Farhana Choudhury" userId="8bfadc28-a633-41a8-aacf-e9b58948d589" providerId="ADAL" clId="{D75470E3-FD5B-8746-B8D7-DB843112FFF0}" dt="2022-06-29T03:05:55.926" v="8" actId="2696"/>
          <pc:sldLayoutMkLst>
            <pc:docMk/>
            <pc:sldMasterMk cId="3591405168" sldId="2147484182"/>
            <pc:sldLayoutMk cId="2146810600" sldId="214748425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40E70D3F-DC85-FF46-8D1F-B6A69088E9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0ECACE74-E8CD-3048-9D1E-2B326B5BF252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7138" y="0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7768664D-67B5-D142-9A87-96B6B3BB0F0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BC3C96CC-1084-EE41-B989-460FBB078194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7138" y="9407525"/>
            <a:ext cx="2863850" cy="53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 b="1" i="1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9ADCC28A-45A9-3D45-B5B5-FDD49805A9DE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png>
</file>

<file path=ppt/media/image12.png>
</file>

<file path=ppt/media/image14.png>
</file>

<file path=ppt/media/image1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6B399CD-0A0E-7C4E-8A79-C37CFFDB492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4189386-B1C6-BE4C-866D-D45C0BFB2E3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78250" y="0"/>
            <a:ext cx="2890838" cy="496888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3C654707-BE56-E445-B459-DCE34C36F4A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40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70AF6AFE-1AC4-C848-90B1-955EDABB192C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6463"/>
            <a:ext cx="4891088" cy="446722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78C4E78B-C1F2-5A4C-A46B-71F75CA0C55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F778697D-4F23-E743-B0AA-F2925B073F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8250" y="9431338"/>
            <a:ext cx="2890838" cy="496887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kumimoji="0" sz="12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</a:lstStyle>
          <a:p>
            <a:pPr>
              <a:defRPr/>
            </a:pPr>
            <a:fld id="{B3C56FCC-54AD-634E-B754-CE06EABE22DF}" type="slidenum">
              <a:rPr lang="en-AU" altLang="x-none"/>
              <a:pPr>
                <a:defRPr/>
              </a:pPr>
              <a:t>‹#›</a:t>
            </a:fld>
            <a:endParaRPr lang="en-AU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7">
            <a:extLst>
              <a:ext uri="{FF2B5EF4-FFF2-40B4-BE49-F238E27FC236}">
                <a16:creationId xmlns:a16="http://schemas.microsoft.com/office/drawing/2014/main" id="{8200633D-942A-4DAD-83C0-D0A57E4C30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47B966A-98C4-4CCD-970D-44B6EE2ED87B}" type="slidenum">
              <a:rPr lang="en-US" altLang="en-US" sz="1200"/>
              <a:pPr/>
              <a:t>4</a:t>
            </a:fld>
            <a:endParaRPr lang="en-US" altLang="en-US" sz="1200"/>
          </a:p>
        </p:txBody>
      </p:sp>
      <p:sp>
        <p:nvSpPr>
          <p:cNvPr id="119811" name="Rectangle 2">
            <a:extLst>
              <a:ext uri="{FF2B5EF4-FFF2-40B4-BE49-F238E27FC236}">
                <a16:creationId xmlns:a16="http://schemas.microsoft.com/office/drawing/2014/main" id="{9638186D-A6AC-42DF-A5AC-320EBC02DD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2" name="Rectangle 3">
            <a:extLst>
              <a:ext uri="{FF2B5EF4-FFF2-40B4-BE49-F238E27FC236}">
                <a16:creationId xmlns:a16="http://schemas.microsoft.com/office/drawing/2014/main" id="{2A5EEBE9-5B83-4229-A8C4-2C5DAA8898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4783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16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0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17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745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7">
            <a:extLst>
              <a:ext uri="{FF2B5EF4-FFF2-40B4-BE49-F238E27FC236}">
                <a16:creationId xmlns:a16="http://schemas.microsoft.com/office/drawing/2014/main" id="{1BF28AF8-9B2D-4963-86D2-BBEBC97D6D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4765B5E-7FCE-4A95-AFC7-1258CDB99920}" type="slidenum">
              <a:rPr lang="en-US" altLang="en-US" sz="1200"/>
              <a:pPr/>
              <a:t>18</a:t>
            </a:fld>
            <a:endParaRPr lang="en-US" altLang="en-US" sz="1200"/>
          </a:p>
        </p:txBody>
      </p:sp>
      <p:sp>
        <p:nvSpPr>
          <p:cNvPr id="166915" name="Rectangle 2">
            <a:extLst>
              <a:ext uri="{FF2B5EF4-FFF2-40B4-BE49-F238E27FC236}">
                <a16:creationId xmlns:a16="http://schemas.microsoft.com/office/drawing/2014/main" id="{3BFDE343-20E1-47B3-8D0E-FE9DF029339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6916" name="Rectangle 3">
            <a:extLst>
              <a:ext uri="{FF2B5EF4-FFF2-40B4-BE49-F238E27FC236}">
                <a16:creationId xmlns:a16="http://schemas.microsoft.com/office/drawing/2014/main" id="{7476F0EE-68F0-4A04-B2D0-73ED070621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2434" y="4447781"/>
            <a:ext cx="5192210" cy="4212424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391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2C408F87-44D4-4C2F-9B3B-BD0322AF55C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9CEA253-6378-4964-B76C-857316EC5D33}" type="slidenum">
              <a:rPr lang="en-US" altLang="en-US" sz="1300"/>
              <a:pPr eaLnBrk="1" hangingPunct="1">
                <a:spcBef>
                  <a:spcPct val="0"/>
                </a:spcBef>
              </a:pPr>
              <a:t>7</a:t>
            </a:fld>
            <a:endParaRPr lang="en-US" altLang="en-US" sz="1300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80DE1126-1FA9-4DA4-A64F-BF16244C27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8B592995-EEF5-4AD2-8306-3DFA928BB0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8668E4CD-3B4B-462E-BD1E-F9674B17F58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0106455-680A-4A30-A029-68C652462618}" type="slidenum">
              <a:rPr lang="en-US" altLang="en-US" sz="1300"/>
              <a:pPr eaLnBrk="1" hangingPunct="1">
                <a:spcBef>
                  <a:spcPct val="0"/>
                </a:spcBef>
              </a:pPr>
              <a:t>8</a:t>
            </a:fld>
            <a:endParaRPr lang="en-US" altLang="en-US" sz="13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81549A83-7F5D-4BEA-9C49-1E3FA88FAF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0884D16B-E348-4D93-81DC-A31BD7E6C3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DBCF52B2-94B9-4290-B883-25A54771A8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1754532D-83A3-4B84-9E34-27801620D148}" type="slidenum">
              <a:rPr lang="en-US" altLang="en-US" sz="1300"/>
              <a:pPr eaLnBrk="1" hangingPunct="1">
                <a:spcBef>
                  <a:spcPct val="0"/>
                </a:spcBef>
              </a:pPr>
              <a:t>9</a:t>
            </a:fld>
            <a:endParaRPr lang="en-US" altLang="en-US" sz="1300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F7C135C7-605E-4674-9E77-E0E94F3AF6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2506509C-D639-456F-BF5E-CDAB9EB73F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>
            <a:extLst>
              <a:ext uri="{FF2B5EF4-FFF2-40B4-BE49-F238E27FC236}">
                <a16:creationId xmlns:a16="http://schemas.microsoft.com/office/drawing/2014/main" id="{F5EB045F-E97D-4DD8-AFCC-A14CADE3DDD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66788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65BF66B-81FB-47EE-9720-618CADCB33FE}" type="slidenum">
              <a:rPr lang="en-US" altLang="en-US" sz="1300"/>
              <a:pPr eaLnBrk="1" hangingPunct="1">
                <a:spcBef>
                  <a:spcPct val="0"/>
                </a:spcBef>
              </a:pPr>
              <a:t>10</a:t>
            </a:fld>
            <a:endParaRPr lang="en-US" altLang="en-US" sz="1300"/>
          </a:p>
        </p:txBody>
      </p:sp>
      <p:sp>
        <p:nvSpPr>
          <p:cNvPr id="46083" name="Rectangle 2">
            <a:extLst>
              <a:ext uri="{FF2B5EF4-FFF2-40B4-BE49-F238E27FC236}">
                <a16:creationId xmlns:a16="http://schemas.microsoft.com/office/drawing/2014/main" id="{6D900083-6597-4C0D-87EC-6D0810F6C68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>
            <a:extLst>
              <a:ext uri="{FF2B5EF4-FFF2-40B4-BE49-F238E27FC236}">
                <a16:creationId xmlns:a16="http://schemas.microsoft.com/office/drawing/2014/main" id="{B384C91D-05D6-46E8-9BC5-A2510F5A91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7">
            <a:extLst>
              <a:ext uri="{FF2B5EF4-FFF2-40B4-BE49-F238E27FC236}">
                <a16:creationId xmlns:a16="http://schemas.microsoft.com/office/drawing/2014/main" id="{14250C76-5A41-41A6-9F64-BD035624FD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840F000-C73D-4ACD-B54C-DF85DB6667BA}" type="slidenum">
              <a:rPr lang="en-US" altLang="en-US" sz="1300">
                <a:latin typeface="Times New Roman" panose="02020603050405020304" pitchFamily="18" charset="0"/>
              </a:rPr>
              <a:pPr/>
              <a:t>11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37219" name="Rectangle 2">
            <a:extLst>
              <a:ext uri="{FF2B5EF4-FFF2-40B4-BE49-F238E27FC236}">
                <a16:creationId xmlns:a16="http://schemas.microsoft.com/office/drawing/2014/main" id="{81839CBE-B6C9-4C85-A4ED-F661436351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7220" name="Rectangle 3">
            <a:extLst>
              <a:ext uri="{FF2B5EF4-FFF2-40B4-BE49-F238E27FC236}">
                <a16:creationId xmlns:a16="http://schemas.microsoft.com/office/drawing/2014/main" id="{9D949175-6A3E-49A2-B576-618366C00F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>
            <a:extLst>
              <a:ext uri="{FF2B5EF4-FFF2-40B4-BE49-F238E27FC236}">
                <a16:creationId xmlns:a16="http://schemas.microsoft.com/office/drawing/2014/main" id="{639B1855-FA9B-49AA-B1B9-AAD396462AE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E630686-68A7-4E46-A2CB-F48F10E2B824}" type="slidenum">
              <a:rPr lang="en-US" altLang="en-US" sz="1300">
                <a:latin typeface="Times New Roman" panose="02020603050405020304" pitchFamily="18" charset="0"/>
              </a:rPr>
              <a:pPr/>
              <a:t>12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1315" name="Rectangle 2">
            <a:extLst>
              <a:ext uri="{FF2B5EF4-FFF2-40B4-BE49-F238E27FC236}">
                <a16:creationId xmlns:a16="http://schemas.microsoft.com/office/drawing/2014/main" id="{CE40751C-716B-471D-BC42-5B3CB5FE71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>
            <a:extLst>
              <a:ext uri="{FF2B5EF4-FFF2-40B4-BE49-F238E27FC236}">
                <a16:creationId xmlns:a16="http://schemas.microsoft.com/office/drawing/2014/main" id="{D5099556-5B6D-4807-B527-282E4183290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7">
            <a:extLst>
              <a:ext uri="{FF2B5EF4-FFF2-40B4-BE49-F238E27FC236}">
                <a16:creationId xmlns:a16="http://schemas.microsoft.com/office/drawing/2014/main" id="{D812FE43-B2B0-4A6C-BEE4-BAB61D06562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FF53242-7D52-4A78-BA66-65D5331FC077}" type="slidenum">
              <a:rPr lang="en-US" altLang="en-US" sz="1300">
                <a:latin typeface="Times New Roman" panose="02020603050405020304" pitchFamily="18" charset="0"/>
              </a:rPr>
              <a:pPr/>
              <a:t>13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5411" name="Rectangle 2">
            <a:extLst>
              <a:ext uri="{FF2B5EF4-FFF2-40B4-BE49-F238E27FC236}">
                <a16:creationId xmlns:a16="http://schemas.microsoft.com/office/drawing/2014/main" id="{ABBDBB3B-87B5-4D98-AE8E-A0F7A424FE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5412" name="Rectangle 3">
            <a:extLst>
              <a:ext uri="{FF2B5EF4-FFF2-40B4-BE49-F238E27FC236}">
                <a16:creationId xmlns:a16="http://schemas.microsoft.com/office/drawing/2014/main" id="{206E7764-3C7E-4C19-A685-94877BD876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7">
            <a:extLst>
              <a:ext uri="{FF2B5EF4-FFF2-40B4-BE49-F238E27FC236}">
                <a16:creationId xmlns:a16="http://schemas.microsoft.com/office/drawing/2014/main" id="{2622EC24-2FAA-4CEF-B782-D1C717254B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50157" indent="-288522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5408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15722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77357" indent="-230817" defTabSz="939299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38992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300062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62261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923896" indent="-230817" defTabSz="939299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32E8E52-B663-4617-8E1A-0A8BC4524EB5}" type="slidenum">
              <a:rPr lang="en-US" altLang="en-US" sz="1300">
                <a:latin typeface="Times New Roman" panose="02020603050405020304" pitchFamily="18" charset="0"/>
              </a:rPr>
              <a:pPr/>
              <a:t>14</a:t>
            </a:fld>
            <a:endParaRPr lang="en-US" altLang="en-US" sz="1300">
              <a:latin typeface="Times New Roman" panose="02020603050405020304" pitchFamily="18" charset="0"/>
            </a:endParaRPr>
          </a:p>
        </p:txBody>
      </p:sp>
      <p:sp>
        <p:nvSpPr>
          <p:cNvPr id="147459" name="Rectangle 2">
            <a:extLst>
              <a:ext uri="{FF2B5EF4-FFF2-40B4-BE49-F238E27FC236}">
                <a16:creationId xmlns:a16="http://schemas.microsoft.com/office/drawing/2014/main" id="{05D854B5-142B-4A0D-AE21-9851969074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>
            <a:extLst>
              <a:ext uri="{FF2B5EF4-FFF2-40B4-BE49-F238E27FC236}">
                <a16:creationId xmlns:a16="http://schemas.microsoft.com/office/drawing/2014/main" id="{B2606FDE-9E19-4C98-8330-1147A2D750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227468565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Text Placeholder 135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</p:spTree>
    <p:extLst>
      <p:ext uri="{BB962C8B-B14F-4D97-AF65-F5344CB8AC3E}">
        <p14:creationId xmlns:p14="http://schemas.microsoft.com/office/powerpoint/2010/main" val="14436311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grpSp>
        <p:nvGrpSpPr>
          <p:cNvPr id="80" name="Group 4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626153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2487775"/>
            <a:ext cx="4499468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294095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615417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983575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245803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1953316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68789475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" name="Text Placeholder 135">
            <a:extLst>
              <a:ext uri="{FF2B5EF4-FFF2-40B4-BE49-F238E27FC236}">
                <a16:creationId xmlns:a16="http://schemas.microsoft.com/office/drawing/2014/main" id="{101E6B8E-059C-4DCE-8053-9C813CD48538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411977428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/>
        </p:nvSpPr>
        <p:spPr>
          <a:xfrm>
            <a:off x="487474" y="2525878"/>
            <a:ext cx="357915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30991761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58981795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3749554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580473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5750"/>
            <a:ext cx="8382000" cy="4679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971550"/>
            <a:ext cx="4013200" cy="5154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0" y="971550"/>
            <a:ext cx="4013200" cy="5154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BF39F7-F946-489E-B71B-9E788F06F46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668F33-4D3A-492C-958F-6097177B83E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1B87F4-2C1C-448D-81AD-81BD2A2543B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573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7BD2B-0DCB-BE44-B2C4-33070DB3F5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66E85-C304-B74E-840C-3E409A9506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26713-0946-5C4B-B8F4-057E5F12F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1FB37-6E74-0F4D-A775-F07A6196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1CD21-ADA5-AC40-A2C1-F93A866D8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6793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4D2E-B730-6F42-AB91-ED0265EE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A02C4-122A-4747-83D9-1BE68E9EB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24CE7-C083-1645-90C0-3DAB3C6C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A68F8-2806-8C47-A1AF-2A22B81EB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5730E-8685-D64B-9A6D-8D0319BFF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70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85AE-118D-CE44-BCAA-701C920E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4EDD78-0B41-D347-B87A-342A6911A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11B3E-8B80-4344-A896-0FA1CCB09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4A069-B4A4-4546-8D8F-9C9B2CD6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3B9-8CE4-CA45-98AE-3D1CB2AB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75865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09A41-C4DC-CC4F-BAC0-166878202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CF148-E515-5B49-94C1-D7336E00D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EB252-7959-4E4F-980F-1A499B4AE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AB470-83DD-D64B-8171-8762E6CBA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10545-83CF-F848-94CB-42D0969C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79E39-90ED-3247-80D6-B862C166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39266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94EA-14FE-314D-95A2-76411EC55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BF0F4-811E-4F40-8497-47A797130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E5C92-E6BD-A64A-BADB-05325A11F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76934-C240-C546-834D-DB107C76C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528923-EE51-D342-9353-99266B3911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212B00-5C74-3246-84DC-D8C91D11F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35FE2B-6D20-374B-8565-53AD72A8E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321888-0404-4B40-B1E9-789BF610C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52708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05CFC-4752-AE49-8860-6FE7F4191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43B5BD-CBFC-A149-B778-1F0F70BE1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96E4F-B50B-D04A-AFBA-7EDA476A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15702-4DC6-3A40-9CA8-8FBB8CD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2991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D6F301-7877-E04E-AECA-0FA6D42DD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EC4DC5-332C-AC46-BCEE-BB18B5D2E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60493-B2D9-2148-B546-6208741B7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13705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592000" rIns="1404000" anchor="t" anchorCtr="0">
            <a:noAutofit/>
          </a:bodyPr>
          <a:lstStyle>
            <a:lvl1pPr marL="0" indent="0" algn="l">
              <a:spcBef>
                <a:spcPts val="700"/>
              </a:spcBef>
              <a:spcAft>
                <a:spcPts val="7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9" name="Text Placeholder 135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608330472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F3471-B455-664F-9068-AA99919AE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5163C-E80E-624D-BDE5-36F5D707F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30460-7802-A647-BAD8-BB859F5BB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E33A78-08F7-5B4A-9645-42D9A940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30C50-66D0-4E49-BBBB-BB6784B86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FAA33-5903-6B4F-BB18-000A6056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80671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E753D-A74E-FA44-8C9A-CB4E91E61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3D8140-AE10-2C41-B2C3-2A74B5EE2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76F4AA-CABC-284A-BE2D-34C56DF212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B05F5-6CC1-C745-B0BC-911C6F7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592D0-B334-A048-8770-666641CED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ADD5-A1E8-B94A-B576-42CAF6837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04143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E3A81-A592-D440-912C-01EF275E9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0DBFE8-1FB6-3641-97B5-56B5C5E871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0BA3D-D392-7943-8A7D-50062E20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B6275-1D07-C145-BB67-7F43C73BA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1DFBB-990D-1748-AF12-69174A8C2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89958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453FB-1625-CD4E-9546-27C9B18F2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7B357-0632-7C48-9494-369EEB95F6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B4F88-C5B0-DE45-8A97-CBE035281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C3A97-DD87-984E-A9CD-C7EEAF5E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2D80B-C7DC-0D40-96F0-C7E6245D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58886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79" name="Group 4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7854118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C78C129-209D-41B7-A632-D1D683A5E4D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66" name="Group 4">
            <a:extLst>
              <a:ext uri="{FF2B5EF4-FFF2-40B4-BE49-F238E27FC236}">
                <a16:creationId xmlns:a16="http://schemas.microsoft.com/office/drawing/2014/main" id="{0FCD5052-B954-403C-9784-A250C2CB6ED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A3E6208B-CA09-41FA-8B07-8EFEB7FB6D8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1" name="Rectangle 5">
              <a:extLst>
                <a:ext uri="{FF2B5EF4-FFF2-40B4-BE49-F238E27FC236}">
                  <a16:creationId xmlns:a16="http://schemas.microsoft.com/office/drawing/2014/main" id="{BA6D66E6-5FBA-411A-8010-9C94FD6DC3A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Freeform 6">
              <a:extLst>
                <a:ext uri="{FF2B5EF4-FFF2-40B4-BE49-F238E27FC236}">
                  <a16:creationId xmlns:a16="http://schemas.microsoft.com/office/drawing/2014/main" id="{6CC62B41-3C53-41F4-B377-6B3E7296F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A436656E-B527-4F1C-93A8-C0F39ADF7A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B8899FD1-BFE7-4B5E-AB2E-FBA4F6C110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EB1C0451-9447-4E77-8934-6DAC6BF6B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2ED130A6-0ABB-4A29-9DF5-766FADA305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063AB190-5010-4739-9370-5AE0F4CB6A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3DE39F9A-264A-4CD8-A9E3-10162AAC0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0AE99F7B-8C25-42E1-AF24-EC5FC0B9AF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F95FE5F2-524E-43FF-8912-D89C13D2E2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FE192BD4-152F-46DE-A381-00DBFDFA0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FBAB611-40EC-4AA0-9321-238A7E553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EF002B9F-613A-4C3D-AA2B-3547B7F87B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0152A94B-7C8F-4890-868B-4776C35B15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BE32FA01-A9AF-420A-897C-E9F6FE2900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92C47DA1-04C1-4C27-A598-D79BCD77E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093752F5-37F9-41FC-B31D-85808F02B81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FA1B5666-4574-4C67-981F-8DE736D8B9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6D9A07DF-F54B-4B36-843E-7651D11F99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DD851A87-13F5-4719-8967-86D9165C37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A528D31F-1FAC-4295-9432-5921A1AD36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A279A967-0356-400F-970C-5BB5D4C951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F5D892C-E7B6-43B4-AEA0-06030028C0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0E98B48F-3F1A-4583-8C0B-FA6A4D9F5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91616E2-FDBB-4D5A-A7A9-0E2010BB6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598AF21F-F06B-434A-99AE-E72F0792B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94149A9E-9A8F-4F00-9617-748579A5C9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5A75D83F-6D18-4A27-A350-6221DE77AC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9EFFDEE4-933D-48C5-9F96-2D21BF984A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44FDC86-C564-4606-A7B6-B4594F89E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CCB07830-B54E-4DBB-8136-BD8BB3780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8BFE4ADA-3A47-48FA-B431-7C7376766D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64632BB4-84F5-4CF0-9F76-4C9330AC3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9E719F3D-9A9F-4C32-82C3-E96DDC6E32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301B1F24-15B8-460D-837D-A86C21864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C593EB51-39D0-40DD-8CC3-C7FA46DDEE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CF52A34B-33B1-4B3C-9E24-6699498CDB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1C6876F5-5D8B-450B-A811-25D091EA7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0087DB57-BF23-4D1E-9DC0-0F2E11C7CC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0FB1F8C3-5B54-464E-901A-641672600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600EEE6-ADAB-47B9-A0E8-730AD7453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B7596146-3BAF-4AF5-A76F-F28F8DC8C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6E310E2D-C154-4444-85F9-C5DFA81950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8295C72C-4A40-494A-B755-0DB03994E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4FA68AC6-E2D8-4833-8209-83F3EF56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C13BC93-F3D9-4651-8C74-67C1C54607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C98ABA5C-0287-4EEA-8FD0-91631047B4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BB9324-14F2-431D-9648-D77A63ACF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66D0D74B-4921-44A9-82B7-E51CA13FC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8567332E-CCC5-408C-AA95-BBA17209AC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1A97D38E-2DFF-4277-9808-904357A96B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6FE4FCC4-D897-4639-A9ED-183FDE2D01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D7EDA37-E810-4195-92D8-77B4C01C4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91F09931-E836-4D58-AA1A-30DFCBF928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9DC5E7A6-AF90-4152-AF0D-C9F17716D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C6DC5E9F-5DDF-4F20-AE21-96E90EF3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3C3193FB-5C85-4472-B1FE-273BBADE1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40">
            <a:extLst>
              <a:ext uri="{FF2B5EF4-FFF2-40B4-BE49-F238E27FC236}">
                <a16:creationId xmlns:a16="http://schemas.microsoft.com/office/drawing/2014/main" id="{BA603497-D1C1-4D46-AD97-D72938BFD1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4364F750-537E-422F-A699-5792A1949A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81547917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83FC9048-C251-4974-9627-9563FED6ED2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9062ACED-9B66-44FE-B5F0-F33AD91CB38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11E22C7F-72CC-4131-A759-7BBF54408E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302725A8-FA8D-40B2-A453-D70958D64A3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C43F4393-98B1-4EA1-84FF-D993C72AEF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9F159F4-CAA0-48D0-A480-AE27D55F5BE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B77F0AB8-885B-4B72-B981-16114ECA50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B7644EF-7143-4427-8B6D-AA79FC820E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33C4EFAB-8CA5-4358-B4EF-CFD3C860C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B4922CB1-D7DB-4771-B62E-F4B8D3EF17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3E8F852-746A-49AF-A273-D9A962E29D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8DCB7DE4-0DC3-43CC-A8A8-FA0337F7D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7691AF1F-B2A0-4ECA-9AD0-C8AFBCAA6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EF896021-ACE5-4E39-B248-175564797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989F8A03-5417-4FC2-A29D-8B880C3567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EC4F9F-66C0-437A-9779-DD1A3F1B6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A3B596F0-7D33-49EC-9899-67440FD47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046BE33-8187-48FC-B532-43E27945B1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747C6E14-EC1E-4ECE-88DA-CEF90122D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AD3E984E-BFF3-45A2-BE74-462536044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2E1914A6-F44E-49BE-9C71-77F9EA238B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914F484-ECCF-4662-8DCB-EB77B55A24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959D0944-2406-48B2-B00D-874128305C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5A5350DC-5267-49CE-9835-0627E44F9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0034C489-B59C-4D7E-9EF5-4F0ADA9A82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D8C07293-961C-4CE2-97BE-83ECAF3F0C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1F4B9B8-E82A-4D26-B2B0-3FF9EE571A5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60CBB7B-39D6-4501-AD85-2E97C2C2B2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74F3CB20-16C8-42CC-9EBF-1809B93986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DF7BF561-F162-4E63-8A37-80D9CDAD33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6353E3D-3D39-49C9-80DE-F3312F6F6C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56161A09-457C-4C8A-A805-B7C85BF07B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87451F9-30BB-4F1A-844B-A335D3EF78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56D991AE-5030-4A97-9D0B-C5E9EB14A3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532AF79-556F-40D2-AA1D-9AE1E459FB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1D7D1A5-836C-47C8-B2AA-F951B153F5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C3CA81EC-D4AE-45A1-88B2-F74FBF78E7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9E40C71-EEA1-4DDF-AFC6-763143229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1948375F-18B2-4523-9995-1D8A9011B0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3FDFCD85-8BC9-4D5F-9F66-46889BBF1C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973960A-55A7-43B7-8AB8-0C219671B4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D1DC467E-44C6-4F00-98A3-971EF5BE72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4687DE7-DCEA-420E-9FD1-0AF44CE842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0451AB4-D87F-4C1A-9F05-C242975125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8BDDBD7-EFE3-47B8-AB57-DC7C5E44B8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1D6182BC-00B0-4FA1-A495-8A76CA3FB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4380E735-A9DE-401D-83AC-31396ACB56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4FF3462-7197-420C-BC30-432FEF1678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5D69835-9E04-458D-B743-EAD62AC1F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E800D0F-1E0D-447B-9CD0-7773751ED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81DC1A04-8442-4999-B8E5-24EEEC0FD5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57760C97-B89D-48B6-9CCE-9F5815A120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A98B2FA-3F63-47EB-8F9F-A7EF74A16C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5A89B92-3DB5-467A-B658-471ABB7523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A0461651-F4BF-4C87-8C3D-FA100F1ED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ED1F3CC7-2E42-4D78-89CD-B517FAB752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BB883064-D8CD-4B72-BD53-8B7E200C1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1757E6BE-04D3-4BED-91AF-FE0BD81A49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77FF5AF-C6A0-4843-86CA-6E1799F171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511DA27D-3659-4FAD-850C-1F1A3CE6CD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5EEC335-FF3F-490D-9714-D2AC407DFE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41E6B16-B39F-4FDA-9129-71CCEC5F5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075346397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14B3D00A-ED25-4027-BCF4-49DC4204E40D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8F59FE24-5391-49E4-A2E3-5900E4533C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AD7D2B6B-6BDB-4566-8BD5-E7078E8E283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208285B3-ACED-481B-A2A5-1E3AED81F2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756F760-3408-441F-951B-8F801D55015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949C7AB3-92E0-4EC7-B156-560D0763A66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E05C15E1-1FA2-45A8-AEE7-1F7EEF033E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6A503EF-7DA5-4524-AFF6-35D1B4A7E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EFE6C4D-B516-43BA-B1F2-A583BC9360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1E19B392-9C0F-47BB-A961-D8867FE14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A986CFEB-6150-468B-B2D9-DC115D3439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DFFBDDC8-7DFD-43F9-BAE7-C905B1E132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6C77A67-E99B-453F-9368-A3E35BD9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5E53857F-95FB-42B5-A77F-35EFED9B4F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C41D7382-FF1E-4CE9-8DC7-02244AA1AB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DBB2378-F7CC-497D-9345-E14EBAE54E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D79D1917-9520-4766-BD02-7CC619BA2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C42C4D2D-E16B-4156-90CF-63A72BA75C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3327A0C-A6C8-4704-A45C-BABEAE0F3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9B173BCD-A7C5-403E-9492-AB0030A2C7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5B996257-0597-47E1-9AA2-A4A443170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1507B927-C2E9-417C-A087-AE9BA95E4A2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B072215C-1F1E-492A-A5B0-1AB9CE31A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D23DE03-869C-4AC4-B437-687F3B555C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73A16677-15AC-4999-A509-66410AC4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3441B818-6DAA-477B-AA5B-397B95BD37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5825486C-21C8-47E0-9B01-8D4F608FD3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ECE6CDC1-1D0C-4101-8F2D-290138EE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345C0C7-1BBB-46C5-8722-A697EBC8F0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3CE0E93-C23B-4174-80AA-3B09376E74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6BFAD2F0-D698-4A2A-BC03-40C8A0B38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BCA37CE7-D63F-40BC-A46F-E5926BF6F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7E754457-A54B-4187-B9C1-84BC5BB752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99B89B72-7C7F-4EBC-8682-FF5A8A6F7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C71D67AD-5D2C-4AEA-83A5-573ACAC10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3A92B1D-6972-4B1B-8972-C8D1167CD1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52CD53F-8855-48ED-8B66-023BC38C36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5BC60C6A-1365-4C14-BB51-5D4C5C50B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10DB824-6ECB-45EF-AFAC-DA15CB165C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E7CD86B0-D4A0-4341-A5D8-D8B83DE59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8AAAFD-0CE4-412A-BF07-074F54AE46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4021E902-9AC5-4FEE-A932-1C94FF2EF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59B7297A-F922-43DD-A55D-F7BC359F36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7BD020D1-4B21-48A8-A049-A8B3CF8556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1AAC1B20-A9DE-4574-9619-7AA8C774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ACE73B71-79AE-4506-ABDE-89FD05CC15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55C5FCB5-5E2A-4323-A332-42CC42DD6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EF628962-9E7E-4B73-87DB-356106893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71D83E4-2891-427D-8EAF-09650D29F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3FE7E7C4-0C96-4760-80BC-B47F5F9AAF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6790C8BE-7F54-4AFB-B5D8-91C27D3B59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0042A1DC-644D-48E0-85A2-9ACE3B312F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17FBE5EC-F45A-43BE-8066-C603158E1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0B537C9-A3D6-4313-9541-BE46E9A8E1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5DBAEE5F-B236-48CF-AE7C-F475E84F63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84BD8AD-0603-479D-828D-932C0C6F39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60F1F7F-EE11-4094-ABEB-E50237492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850DA00B-8486-492D-8EF6-AE8E48176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D017C7E7-C382-4694-B1B7-2B034E2F39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3E2E3291-A15D-4775-A9FC-45497C30B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BD233019-F15D-4A9F-A6F4-741F381E5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50DC6F-10DF-4302-AA04-69BC3FF7C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586549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79A6F86-7F64-46D8-B449-3E954E2CCE0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DB8F876-8151-4114-B9A1-498BD372699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BD5E8A1-89CC-404F-BAB5-D2D948E5185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648E2E3-2166-42A6-B9F0-2A49B71949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8EB1F3F9-3D04-4204-87A6-23D34946FC5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2D469EC3-ADF7-402A-8148-6E52315573D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FA4D3A3A-7741-41C8-A3E2-469B13F710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C3E858A0-15BE-44C8-8FAB-2C6CF62DC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BA331BA4-2808-413E-B8AB-FF325A3DD4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4AA2D299-046F-403B-8BF3-94D429258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D4602E2-80D8-4450-90B4-944297DE2A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0462944-B3D1-47CE-8091-C98E206441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05E9EF65-59C1-4095-B5A4-F490DF8615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3DC19939-2A5A-476B-A26F-9A623F2D6D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BB7B13E1-0316-4E0D-B388-044133B652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907D2B9D-5F29-44CB-97CC-954C621FB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42A73A58-B3EE-4368-8966-70CC43518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4D230054-BE92-4DF9-83F4-E89A26C2D7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245480F7-0638-4416-8076-9731611F94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14AE300D-860B-45D3-8609-EEF834604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65CFABF-03FE-4E22-8E6D-F9207B9098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8D643F1B-F9A7-4BBE-BE41-5C7BEBABA06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D4E39AE3-6FA4-49C6-8FD0-3545EFC68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99CDEB40-8189-4B81-93A6-8BDCE1B7C0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A88AA5CD-4968-4E43-ADB2-BC99F344F8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02A79110-B3E9-472F-AFC5-4831F99A0B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43325A08-972A-43F2-996D-6511C06B6C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58B2C6CF-6880-41C4-B3A7-90E3A5351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8E22E8F-12D2-4795-9E8C-7AF1278475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398EE9F-EFA5-41EA-8A65-6677FA70D6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043625AA-E141-4BEA-80EC-5DB2B326BF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4C1E65D-E537-450E-958E-A660D56E4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961B3949-BDB9-44EF-9612-533103CCB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7A6B48A1-FBBC-40AB-AC38-41FE14A6D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995ECE00-3F97-4A00-B50E-A44772158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A12189FF-710B-445F-B9A5-46A50AEE7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84580AA0-A31B-4FA1-B39F-757F885CFA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B22DB5C0-99D3-45FE-B92A-459371BD1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444DBC74-A013-4A98-B2DA-54D63EA9B9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0DA02A45-EF7E-4852-88ED-E4A10C279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35AA1A33-5423-47B8-AE4F-FF98B23F4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5E3CA8C-49F2-4413-AF9B-DAC9727ACC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E89E882-B4E3-4076-8EE5-B4C3991C9F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8DCABB4-A6F6-4517-8E8E-B1A8FBECEB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9C9BE33E-CC6C-4DFF-ACB8-FA85BB6030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011C813E-8713-4062-915D-7B417477A2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F6C72B3E-D1BA-42C7-B895-58B57F57F9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CC71D3F5-E33F-445D-BA1E-4247D34F96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0119A346-6457-4288-86B3-BF1BEA578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77ED0AE7-7BBA-459A-A346-39BE1C05F8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F246FA1B-79F2-42C1-9EF1-83F755420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AF924442-00D9-4BFD-9A00-F830827B3C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9111364-448A-48A2-BA0C-38B3B4D3DB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41FCA325-74D5-49D5-821D-BDD29CB857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DB7D30E-0731-4A93-AE6D-C69158B6F0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64D611BE-3269-440D-A2DA-EF2FCE30A3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10F8EBEF-CC66-463B-9CE5-A384DD973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562383AD-6F53-4C7D-AB29-1989995C9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EEC0ABC4-9574-4D40-95B0-0530671177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98109B95-04A4-4179-BD1D-905D51778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5750615-EC09-47AD-8008-75CDCADD44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D9EDD61F-20B1-4BA7-B8AA-0B490AA4D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34123018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5AB69B2-BC08-427F-94E3-5839C0ABFB4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6F92C9F8-9B44-4A9E-B7D1-4B6A7E2CA5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281C23B2-D7F3-4611-84AE-3A1100D686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B7BD91D6-5CA9-4C41-AECE-840AA994334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E7BA9A68-096D-44FE-8C46-C30A02F3F57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169146F1-0830-49F4-B9D4-528568330FA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500B9AE8-8427-4852-99E8-0D2AEC433A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D8B2C32E-6CCC-4DF7-A351-1B19A431C4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D98C03E-2003-44D8-AED8-C7335416A3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3210E2F7-BE84-40EF-A9C8-997C13C1C0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4FE9C29D-582C-4259-9243-9DBC9D95E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B12FE4F4-79A6-4EB8-97B0-5F34906054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22298E70-36A1-45B2-A5CE-A7FB84340C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8D05C2CD-44D1-4706-943A-0E36907B6B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28EB5BB8-724D-4F1B-8E30-E1D2172F7B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29EF63B9-B92C-4F17-9ABD-736987C17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641F0ECD-398A-4E49-B448-9E1CB8EEE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97B55A62-A4B4-4F05-AFA6-4AA187E7A8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39AD0113-1342-48A2-ABD8-3215F5EB26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51978CB6-A47A-48E5-BBC7-6255925F8E8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A204F686-0F35-442C-BB44-F642AF90DA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62A0B2C8-E55D-4F00-B7B2-8F43C76DE1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04368359-D6FF-42DC-8921-01059BEEB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88471CF4-E9F9-4568-8054-AD43FB859D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321F8ECD-DE2E-4C80-A8FC-C02C15350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7BB31AFF-0DCA-4A69-97EF-F22BCB9954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6F5E529A-250C-4D65-8F8E-55E5A5B213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AE845371-0113-4911-B209-B26A0ECD0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AA5A31F8-D531-438B-8021-41CCFBB5B70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2C8A3253-7EE2-4566-83E3-51F9D5035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F31DB0E6-F1AA-476C-99E5-B4F8422A0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73910B45-A0C2-4F8A-8C37-5BDED0F8F1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3646DDC5-1FC9-4AA1-98A8-618724C532C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8AC8FCAA-C4EE-41C4-9EE2-4AC809E9BE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001351B9-32BC-4092-9489-3178F8F31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C95D2276-A26F-4B6E-8292-7971010B9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B7793D21-3B63-4DEA-81E9-B6C0E49189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063FFF3E-D43D-48D9-ABCC-5D27E9F6F7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9538B2D6-7EEC-4766-B067-59FDA15688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DE2EB114-F153-4EE2-A225-ED9E92482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203E0ED8-F95A-47F4-A9F5-52919C4BDC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905C97A9-9AAF-4C8C-9B09-34711F17A2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3FE598C9-097E-4717-BC45-5AF047A12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1EC7357E-1652-4FFA-9D9C-A23C5BA07A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A085C69-BE3C-40FE-806B-C53E11EA03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79826D87-9B2B-49AA-B44C-3B25EB0A0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BBC33D55-50CC-4F10-970C-1C11FEDE86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5A0D0074-D69D-4FAB-B96D-EAD07D3340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2243A0E5-4897-4FFF-9D52-C0E62CBE3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17740086-45DD-4B31-A792-EEE9E55277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28286BE2-52D7-4EA2-A8CA-7ECA1CBA7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ED204BE5-1978-45AC-9FB6-A6DCAB316C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A758FDE8-5C3A-4373-8191-5995131741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09E23A29-1721-46B7-815C-5543E03E22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23FE43DE-1560-4C6F-A732-B94CB2CCAA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7EE0D194-1FFC-4B0D-8C2B-6FE56F5410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8B0D113-F0C7-43CD-A506-9A8C6B44B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BC6F2E2-7FEC-42B6-B56C-64B6FFB87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06CB715-C7A5-48ED-97E2-669AD50068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EE7C80A4-9201-4C18-B0E3-79942FC170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A2B9D366-3501-4E6D-81A1-1A53FBC52E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C8337269-C775-410D-A81D-D4D8740EA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504779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95" name="Group 4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60492788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1CC321A-0AE2-4A8A-992D-26EFFC0FA599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79" name="Text Placeholder 140">
            <a:extLst>
              <a:ext uri="{FF2B5EF4-FFF2-40B4-BE49-F238E27FC236}">
                <a16:creationId xmlns:a16="http://schemas.microsoft.com/office/drawing/2014/main" id="{21CEE2D3-2446-49AA-ABB7-2B547ACDF2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44A6DB05-6799-4877-AB97-C4AFB0F28B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7AEC2C5E-1EAA-493F-8CD4-FB1EB73C1A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1C52633D-8244-4A26-8FE9-5BC32FD2ED7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2606AAAC-A4F4-4827-9353-ED64EEC2C0C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EB79216-F774-400D-8C5F-64FCC82885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B71822C9-BBB3-4881-950B-01543631D4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7E329FE3-63B4-4009-BE74-CC2437E8FD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A43C7877-CD8F-40E2-B1A8-D140A344E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FAFC5A6C-93A5-4A5F-9306-04972F0AE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A7471689-80F3-4916-AF89-C29133FD4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DB2B2874-E684-4772-AE85-805E0F6E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03FFE667-42BD-4F0C-996F-E1A3F159C6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D62B1E01-A359-4A67-BE83-878B007BC5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AE23CB7C-8A6D-4BC1-B5FF-F76575A60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F4A26FC3-0321-4C72-8F11-FCC6C7B525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ABA0E4EE-1890-4B82-BBEA-AD434AF8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165C6709-8899-4F31-AEE3-B537425BA3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7E891DF3-F827-4268-B8C6-71B33BB5F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C5ED5C2C-D0E8-4650-A7EA-9EC91189CE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DA90F9AE-68E2-451C-8C04-17529AD4DC4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EADB0987-13F3-4876-AE51-A327302F1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7B061FE8-6228-4A9A-826C-FE4242A69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6D8ADDE7-FED2-42DF-8FC5-EC279F28DD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20EE590D-9B1E-4E8F-93AE-7209574BE0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F88E6B26-596D-4245-BE33-F985E66AA9F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D8393A93-039B-45F8-B3EA-677FD96C41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E7821795-C199-4CD1-8A95-774469D3F8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3528F85B-280E-4ED5-B86B-15365191A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72B2F7B-F5BB-4FAC-BCAB-B776C7306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1861E282-4784-47C2-BB23-08219D4E34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1630668C-8D90-46B1-86A7-E5358BFF9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EE4DC629-3872-43DE-BF5A-17E0082B1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62B44810-F5D7-457F-B8A3-1C39EC83E2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B2176672-9850-4AB9-B347-D448D47797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A3A8F8B1-DD28-4A58-81BA-4E8525BEFD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6C582130-A062-4035-8BF9-1551D591E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3441879-8C28-4516-81E9-F746F594C2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45BDF2EC-5A8F-4CF7-81DD-5F1A725E3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F74A0107-E063-43A7-A96B-712D91C89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E32958C6-BE09-4809-B9E0-504AE181F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EB9AFC25-4C4D-4B1A-B776-904EB70DDB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A1527852-91E6-4272-B192-ED13181501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FBE5A300-24E3-4A93-A67B-6F102C53D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26EB4922-ECE1-4BF4-A362-47751C13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A7EADE0-27C5-4420-B2F5-7CB269E0D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3EBFBCAC-1856-4444-A91C-4C81B7F18E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52E33841-48EA-456A-A350-81E784EBE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21DF18E6-89EA-46BC-A2F7-339135A457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544220B8-8184-47D1-962D-701264A3FA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FA0ADB3-5E00-42EA-B3BF-70EC87E6D7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911DD7EB-1A25-473C-903C-6C497DD046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853B69C5-F4FF-4391-9567-3204D8F2EA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0535B51B-9C9D-49A7-B7E1-20E728C6D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3E79BE2B-9DFC-4254-A984-2E34ED21F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1E7890D-D067-41D3-9266-AD074EF6E9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C8095581-68B5-470B-B2E0-6D389D4EB0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0C13E48D-4F2D-45B0-A677-6F99E096B8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F114AA74-9106-4470-AB9B-E93589EF92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178C0438-0328-4BC8-AD19-73D9984C3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EE83936-0D62-4DDE-9C4C-454F0DC629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2157738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10C478F-455F-441B-BDBE-2002A3DF56C5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6" name="Text Placeholder 140">
            <a:extLst>
              <a:ext uri="{FF2B5EF4-FFF2-40B4-BE49-F238E27FC236}">
                <a16:creationId xmlns:a16="http://schemas.microsoft.com/office/drawing/2014/main" id="{C8CCE84A-B00C-40B2-9BC7-A47339E84D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0" name="Text Placeholder 135">
            <a:extLst>
              <a:ext uri="{FF2B5EF4-FFF2-40B4-BE49-F238E27FC236}">
                <a16:creationId xmlns:a16="http://schemas.microsoft.com/office/drawing/2014/main" id="{F3FC11CA-678D-4166-BF69-F9E15F3B55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1" name="Group 4">
            <a:extLst>
              <a:ext uri="{FF2B5EF4-FFF2-40B4-BE49-F238E27FC236}">
                <a16:creationId xmlns:a16="http://schemas.microsoft.com/office/drawing/2014/main" id="{D80B7B2B-4F92-4EED-9142-4619262F7E8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71F13FEA-2949-4AE5-ADE2-EB05ED62C2B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A2312B77-3ABB-4F6C-A2FB-0EA8C28AC6D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6">
              <a:extLst>
                <a:ext uri="{FF2B5EF4-FFF2-40B4-BE49-F238E27FC236}">
                  <a16:creationId xmlns:a16="http://schemas.microsoft.com/office/drawing/2014/main" id="{C43F185F-6E7E-4608-BA33-A6A81DCC1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606EC5DB-E82D-4E68-9A3C-48988A38FC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C42FBEF0-A016-483A-B35B-5F32F8E6B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AEC197E-6CCD-47B4-9315-EEFA7C41A6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0">
              <a:extLst>
                <a:ext uri="{FF2B5EF4-FFF2-40B4-BE49-F238E27FC236}">
                  <a16:creationId xmlns:a16="http://schemas.microsoft.com/office/drawing/2014/main" id="{87163025-C2EA-4C40-9F5A-25092EF78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1">
              <a:extLst>
                <a:ext uri="{FF2B5EF4-FFF2-40B4-BE49-F238E27FC236}">
                  <a16:creationId xmlns:a16="http://schemas.microsoft.com/office/drawing/2014/main" id="{37C463DF-EF20-4668-AEE6-F7D9015AC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2">
              <a:extLst>
                <a:ext uri="{FF2B5EF4-FFF2-40B4-BE49-F238E27FC236}">
                  <a16:creationId xmlns:a16="http://schemas.microsoft.com/office/drawing/2014/main" id="{996A8C3B-1A99-4843-B53D-F4FF469B0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3">
              <a:extLst>
                <a:ext uri="{FF2B5EF4-FFF2-40B4-BE49-F238E27FC236}">
                  <a16:creationId xmlns:a16="http://schemas.microsoft.com/office/drawing/2014/main" id="{72B1725B-21A6-404C-A946-324C8F015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4">
              <a:extLst>
                <a:ext uri="{FF2B5EF4-FFF2-40B4-BE49-F238E27FC236}">
                  <a16:creationId xmlns:a16="http://schemas.microsoft.com/office/drawing/2014/main" id="{1B067B93-38FC-4918-827C-460218C382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5">
              <a:extLst>
                <a:ext uri="{FF2B5EF4-FFF2-40B4-BE49-F238E27FC236}">
                  <a16:creationId xmlns:a16="http://schemas.microsoft.com/office/drawing/2014/main" id="{72743163-6E34-4EA5-BFEC-CC5EB8E03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E28AC178-9153-4495-A455-ABCA7D8DF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7">
              <a:extLst>
                <a:ext uri="{FF2B5EF4-FFF2-40B4-BE49-F238E27FC236}">
                  <a16:creationId xmlns:a16="http://schemas.microsoft.com/office/drawing/2014/main" id="{F1A0AD0B-28F4-458A-B1C1-871289B887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18">
              <a:extLst>
                <a:ext uri="{FF2B5EF4-FFF2-40B4-BE49-F238E27FC236}">
                  <a16:creationId xmlns:a16="http://schemas.microsoft.com/office/drawing/2014/main" id="{B593218A-5971-4EF9-A810-3E2C282A5B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19">
              <a:extLst>
                <a:ext uri="{FF2B5EF4-FFF2-40B4-BE49-F238E27FC236}">
                  <a16:creationId xmlns:a16="http://schemas.microsoft.com/office/drawing/2014/main" id="{24AB814A-74F9-4AB8-B1DF-FEC1C3548A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0">
              <a:extLst>
                <a:ext uri="{FF2B5EF4-FFF2-40B4-BE49-F238E27FC236}">
                  <a16:creationId xmlns:a16="http://schemas.microsoft.com/office/drawing/2014/main" id="{3F49210D-759A-4188-97C9-52CB1C382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Rectangle 21">
              <a:extLst>
                <a:ext uri="{FF2B5EF4-FFF2-40B4-BE49-F238E27FC236}">
                  <a16:creationId xmlns:a16="http://schemas.microsoft.com/office/drawing/2014/main" id="{5514F2C2-1016-4B68-B7F7-BCDC6B321F8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2">
              <a:extLst>
                <a:ext uri="{FF2B5EF4-FFF2-40B4-BE49-F238E27FC236}">
                  <a16:creationId xmlns:a16="http://schemas.microsoft.com/office/drawing/2014/main" id="{7FA63962-1BA4-4044-A401-662A0AAE3A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3">
              <a:extLst>
                <a:ext uri="{FF2B5EF4-FFF2-40B4-BE49-F238E27FC236}">
                  <a16:creationId xmlns:a16="http://schemas.microsoft.com/office/drawing/2014/main" id="{A9EB0693-D40F-4590-A3A7-94366D6753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4">
              <a:extLst>
                <a:ext uri="{FF2B5EF4-FFF2-40B4-BE49-F238E27FC236}">
                  <a16:creationId xmlns:a16="http://schemas.microsoft.com/office/drawing/2014/main" id="{C79D96A8-6E13-4A07-9D1E-734939FC3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5">
              <a:extLst>
                <a:ext uri="{FF2B5EF4-FFF2-40B4-BE49-F238E27FC236}">
                  <a16:creationId xmlns:a16="http://schemas.microsoft.com/office/drawing/2014/main" id="{8A3E3CDD-C74F-4719-B98D-BEBEDBDC6F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6">
              <a:extLst>
                <a:ext uri="{FF2B5EF4-FFF2-40B4-BE49-F238E27FC236}">
                  <a16:creationId xmlns:a16="http://schemas.microsoft.com/office/drawing/2014/main" id="{BE67DF26-EBB2-44BA-9CD6-5A925C466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7">
              <a:extLst>
                <a:ext uri="{FF2B5EF4-FFF2-40B4-BE49-F238E27FC236}">
                  <a16:creationId xmlns:a16="http://schemas.microsoft.com/office/drawing/2014/main" id="{8754FB71-EF26-433C-AA6E-B75075BA2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28">
              <a:extLst>
                <a:ext uri="{FF2B5EF4-FFF2-40B4-BE49-F238E27FC236}">
                  <a16:creationId xmlns:a16="http://schemas.microsoft.com/office/drawing/2014/main" id="{2CB76E17-2CC1-43B6-878C-001FEB4D15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29">
              <a:extLst>
                <a:ext uri="{FF2B5EF4-FFF2-40B4-BE49-F238E27FC236}">
                  <a16:creationId xmlns:a16="http://schemas.microsoft.com/office/drawing/2014/main" id="{A209CC2D-D65F-478F-B078-F7401E4BED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0">
              <a:extLst>
                <a:ext uri="{FF2B5EF4-FFF2-40B4-BE49-F238E27FC236}">
                  <a16:creationId xmlns:a16="http://schemas.microsoft.com/office/drawing/2014/main" id="{8B3E648E-677F-4628-86B6-041E57EB87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1">
              <a:extLst>
                <a:ext uri="{FF2B5EF4-FFF2-40B4-BE49-F238E27FC236}">
                  <a16:creationId xmlns:a16="http://schemas.microsoft.com/office/drawing/2014/main" id="{84832DC4-B683-44EA-A405-5435C6B4CD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2">
              <a:extLst>
                <a:ext uri="{FF2B5EF4-FFF2-40B4-BE49-F238E27FC236}">
                  <a16:creationId xmlns:a16="http://schemas.microsoft.com/office/drawing/2014/main" id="{C67B6A35-A93E-48D0-A461-543B1323D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3E8A6EA2-8577-4D4F-B41B-87E148AD1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A233CD04-4F52-4E96-8E1C-22D0180FD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3DB92F21-AAF9-4837-BEE7-E3FD0AA819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2E84D01B-DB0B-48D1-8FAE-0D678C825D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EFBE4A4B-76F6-41F6-88AE-2BFA178153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E50C4DF2-912F-4ADE-8908-14A094DD163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A190AD29-7CE0-45FD-BA79-6B1D0F785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53C8236B-B06D-44F9-8908-2401DE858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7DBAA6DB-CE8F-419F-9643-4E48B103B8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4E5429F3-6897-4F13-BB24-9FF8F7E83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FCF87DDC-7854-439A-A342-603E837716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5">
              <a:extLst>
                <a:ext uri="{FF2B5EF4-FFF2-40B4-BE49-F238E27FC236}">
                  <a16:creationId xmlns:a16="http://schemas.microsoft.com/office/drawing/2014/main" id="{4969DA66-F387-4C6B-AB46-E8AE72A3C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4D5247FE-CCE7-4FA9-95A0-E2E05647F2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2B4F34CB-5D1D-472E-A7C4-637CD74D40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9BFFF8F6-D3E9-4B58-A485-39EDAFEE72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9D476373-4D59-4541-9F7F-4A95D9C1B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C8E6D0AC-4DCE-4704-A040-797397281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9EC3E19C-BC88-4848-861C-66D7539035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957343A6-5C9C-4EA6-A7B4-6B97294E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646274FA-B9F9-41B6-BC70-12299DA135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25980715-089E-4BA5-BA80-3A2AD79741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3274FA35-3B13-46A3-BE29-270ED68B84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57E4A69F-2E9E-4EB2-9CD3-0ECB29838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4D007C36-E70A-4612-BF46-186C4424D6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58">
              <a:extLst>
                <a:ext uri="{FF2B5EF4-FFF2-40B4-BE49-F238E27FC236}">
                  <a16:creationId xmlns:a16="http://schemas.microsoft.com/office/drawing/2014/main" id="{76560084-E0C3-4D37-A698-8A05704F5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59">
              <a:extLst>
                <a:ext uri="{FF2B5EF4-FFF2-40B4-BE49-F238E27FC236}">
                  <a16:creationId xmlns:a16="http://schemas.microsoft.com/office/drawing/2014/main" id="{3F55C39C-6F98-48AF-AFE0-337DEA657C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0">
              <a:extLst>
                <a:ext uri="{FF2B5EF4-FFF2-40B4-BE49-F238E27FC236}">
                  <a16:creationId xmlns:a16="http://schemas.microsoft.com/office/drawing/2014/main" id="{6F2D313F-6617-4255-BA10-B1E3617BED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61">
              <a:extLst>
                <a:ext uri="{FF2B5EF4-FFF2-40B4-BE49-F238E27FC236}">
                  <a16:creationId xmlns:a16="http://schemas.microsoft.com/office/drawing/2014/main" id="{82DA19BD-775F-49B5-B31A-2B94D56CA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8F12CA56-E84E-4A4A-BCF4-0F216ADF8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7375508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74324337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B82B060E-C449-476D-81AF-73F73758E93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8E997143-9EDE-47BB-ADFC-6F0549F2EF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10D478E-A393-4A84-AAFF-27DDE04859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D5A7ED87-9A48-43B5-B9DA-E8CC457638F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3A016A6-F852-44BE-8DDF-C6F7E096F6E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9BE71D4-CF4C-4B88-92AF-3978D52793C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183BAC82-3B3F-41A2-9390-CEC78AB005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71CA95B0-F4F2-42BE-A430-342DB537DB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07F006FD-C11D-4A6A-BC3A-8113028F5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628A832C-0364-4212-AFE1-7BFE7CC413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9A03171A-29CE-47A8-BD10-E5809A31F9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5794CEB7-3667-4CA5-A975-BD816069D2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BE380839-B55F-4B47-82B8-665B918B87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D744A968-B588-4AA2-840B-9531C801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09F6F190-334C-41E2-93DB-3CD52B7C235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42E76368-7A5D-410F-88DC-34CF8920F3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33B12803-098E-464C-9D31-FE150392A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98EE427A-D9C5-4D9D-940C-21DAC6326C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753E5D0-D024-407E-BFAE-587ABA33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E622D15-8444-4A5D-86ED-3F76CC18B8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D7BB7C75-12AF-4DFF-8897-C070BEE67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A6FEE4B3-D753-4F53-B264-BA64EFDC61D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C6A3B1E8-D990-426F-A625-58A5FFC3D9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EFD4F3C-8453-43BB-A747-D7C71C729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7E135BD-CBB8-4CB9-BDAA-C284F433F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CB4F3BF-32EC-46C9-A156-CC51C1D368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BE07D4A4-13DD-488C-A4DE-FEBCD8D843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C647890E-8CDA-4ED8-902B-CEE0CE36E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629EC28-6EB3-4213-B70E-A30FC6C914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F486C334-4F66-42A4-8736-A5A427902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8358844-8E14-4921-98EB-32078D1A22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84DC39AC-AB8F-4BFA-8234-06AEB841E0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C3B4164-E2FA-4A4B-9F57-001C7F202C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5BBB70A-7F4A-4402-A6D9-BEEBFED4F6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B43FDA-440E-4F15-9B70-5949691D7D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2DEBE73F-6662-4F14-A1AC-CED1AD6410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5A38ADC0-FC0A-43D7-B407-521A7521A8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945A9E56-6B28-4673-860A-399F6A124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D7CDC1FC-822E-4242-A0F1-0BB42A4BE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ED77337-CA10-47BA-9137-E7CFF9A7F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CDCF97A1-EBDD-4DB8-881F-F849E7A194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D938AF5F-0D91-4724-8B46-D95FC8C981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E24401D-64E7-4F0E-B8F7-08E10B315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1D2281AD-8AF5-49CC-B735-1DA3927FA4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22B076C-E690-452A-B933-73D4A25428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21C8792C-B8D1-4C14-9EA7-FCEEA6DAEC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9D1F8DB0-F743-42F3-8803-1CD930E62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65865F79-6793-4CDC-84DB-B4B557E4BC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C26E84E4-5798-4A2A-A72F-23507AC64D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7513B94E-0235-4F98-BE37-7EFC87888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4CBED780-041C-48AD-B806-3D854B295E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F6DF7D45-68ED-4D8F-99EC-D6F30DF90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79F6DB-7382-4299-9861-A59E44BA71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F7271E52-41B4-43E6-8BEC-184633785A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FEF801B-04EF-4D03-9C32-6A2400AB51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DF2E3E9F-ECA4-4B64-A81C-3007A67EAB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72F4D278-84C8-4970-A020-6206F992FD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5B7B4E1B-75D8-4956-82CC-D5F67CC32D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B6E4B256-CE84-44FA-8F55-8B01FFC89D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A720ECEA-1FA7-4EB7-B6A5-A3A78D0583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5CFCC5FA-F609-4B8D-B4AF-275CE2203F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0A3F94D4-266E-4FB8-80FE-A278903B8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91608790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3BFFD5E-A264-42B8-99FC-96BC9D1473F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4EEF5BBD-28C5-48F0-96B8-968778B0A83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1CBF4719-DEB3-4EB5-9DD6-C0A4B33FB2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42D202D4-3C09-404B-8BAC-7E9444C109E0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7830525C-A1E2-4FED-8BC6-5C0FAD98EAC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3D1AF661-2F92-490B-AA71-7C1167FAD3B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E1025739-3C8F-44A2-81F8-79D59846D4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E8D4E8DB-F856-4AA2-B119-BF5860714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FE8DAB46-7500-4B8A-AD54-8CD2F727C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255787F9-6783-49A6-A866-00EAA58A97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6925044-093C-4241-8757-64B6321E47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38190E3B-BE9F-4830-AE01-94BC0B3AA5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F0FDD70-5B98-49BC-AB6C-115497DF4E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F3B51001-26CD-4142-938F-3A4E7FEC6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7986774F-2E06-44DC-A255-17282B556DF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5B2751A7-9760-43B1-8A81-FD3801900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5C38F50-E56B-4A03-97FC-18B8D6DC1E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9333C41-2D22-485C-83AE-0683BA8666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E92824AA-8643-4AE0-B4F1-5B064DBED0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23B70548-E391-4927-9E74-433FA9DE6F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9EB09D-7608-450A-B7B6-097DB2AE2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0185C5E5-FA72-406D-9838-BB59267692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2DCF69C5-B1C6-4D8E-98DB-D29F967DC3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1E9634E4-5484-4FA0-821D-FCCBCC5D9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59E6C1B7-25E5-4E80-AB4F-BAA6D234FE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6C0806D0-0952-4414-A2A8-794DA14E3C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6A29AB6B-6A31-459D-8786-8792E1E5E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2B8BF9A8-ABDD-4B7F-9FE6-6D8C824991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6E95AB99-4D26-4D08-BDD7-49FF6466F6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0E661CF3-9A5E-4E57-8203-C0AB09F87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E6F5EA9E-EABE-4DFB-AC04-98CF13F610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9AA93B66-D04E-4C9B-AB5F-BCE3FC5638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27FA445-C716-47D3-A773-FCE0EBB7EA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680D9D62-B945-412C-90DB-5F948A0133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10BDFECA-6230-443D-A4C7-A05723AE02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4FC83D0-DED2-46A2-B1E7-BFDE640E1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38154B4A-2AE0-45A0-89D4-0772282D4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C3D0E1F-E972-45FB-94A3-13F2BB919C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1AF20381-5B2F-4CB8-AA30-DD6FD2A75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C79F5C2-0974-4D96-8BC3-1826A02BB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FD52FF9-8AF6-43DF-8B3C-72A447AA7A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DE26265-411E-42EA-BE94-3B5585E6F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35E0ADBE-E7FC-4E9C-A759-48AE74F10D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3EBB1E71-436F-4FFE-A34F-82F2EA186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49E4AA2-A08F-4B2C-A2B2-B48DEA0648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96F3CDB-D7D2-444D-BE7A-F15B290A90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23A79429-7FBB-43E4-9417-DCD11BB19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D7E631A1-3A59-49A5-85D3-5471E0D49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F1FAE23C-1FF2-4F8F-962D-C47A0AE9AF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F7952C4-0C62-4E2B-BAB9-195348D661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FB9E2FA7-F53C-48B8-9605-E606712424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B7998E4C-2F48-43DC-A339-1B509DBF0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449F57-69E5-4EBA-8605-09FCC296BF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BA0E2C6-CEA3-464A-B9BD-D06A2381A9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FDDCA20D-6D84-4DA0-809F-F1D3B103EF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EBCCCFB6-A156-4248-9B16-C5862847FB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95AB4E91-6793-4722-9259-DE776FF2C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63E439D4-0218-4F3D-83E6-CFEBA1D701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4EE3344-1A3B-4A91-B8DB-C2480D4B3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34CB702A-2CF3-46C0-A401-E036AE43A7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9760E0C-6151-4470-AB17-BB1A169116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45853D0B-03E2-49C2-8B64-802874850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60588333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D3C123DC-9BEF-4852-9203-625F258118A0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6342740B-0A9B-46DF-9D4C-4A7B2EED8B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BD2E997B-935F-4245-9203-21B46B4374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AAD5D0A5-5386-489F-8DE6-74A99C469B6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508820F-146B-4E43-98BF-3C77191BA1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88F198FA-D048-4E88-B374-EF2F679392F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BCE448A4-8F85-45B4-92B8-71FE1198B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6C5A4A4-D3B1-4166-B589-870458C098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26F7D69-A758-4353-9B45-91EBBDC6E4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7B74DA62-FC83-4170-9DE7-9CD524DB95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24793274-2878-4F08-A6C2-0A8BB43B1B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2675BD92-8979-474E-BFA7-F49A4A1723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6FC0D523-EB39-47AF-BE0A-1EFD7049B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24505D7F-A912-46C3-8D09-F3BDE2687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86760ECC-29A8-49B3-ADE5-1A2AA5E753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302D1FD2-8399-4969-8098-2B1A87E16D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76C4DB86-5384-4EEF-889C-327D1E3B4F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4BA4EFCD-0717-4A54-933D-D5A8E5B68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23548561-2872-47F8-B468-F82BEC032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71E45139-9F25-4498-B3BA-C9601314BA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E4C94DF-775C-4C66-99EF-5BFA4A970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2FBD5F97-2196-4541-B2DB-3EEDFBF5D94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05D4743A-3A88-4C86-9192-A9F7D21B9F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42120ED8-88C6-4448-9434-C3F47A9C69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A6AA46A8-B722-4767-87AD-D3F4EBEBA7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B66ECCBB-DE75-42C4-BD1F-E81FD8212F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FD14A773-49E6-46A2-B1D1-DEAC3A92145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E4044D48-82A0-4A3B-A5C1-10E0A8F8C4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9CFAD01A-907D-44EF-B4F0-40C89A6E05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1DB3CF4D-CB7D-40A9-AE52-58582F6F5B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A2BFCED5-41D9-4B10-B901-220D2C26A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A8F60240-25C9-46FA-BA2F-CE45C80DB6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BFA5C298-EBFC-4FAF-9E79-F750B3662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963458C1-185C-49AB-AC59-F4778AFF9F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73A5320A-F2C0-4DD2-BF03-62910E08CD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1357ACF5-7C9E-4E7A-A2E3-A8FD1A1549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72C8B44F-7C3C-4685-8E0D-1568C4633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E5CB344B-339C-40B7-9D50-05829A5329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5FB68400-6647-4A5F-BA1F-562E918DE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BFF88055-226A-4F41-8926-017AF49343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69804079-239C-4FC7-9B85-E8A139A9E8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5CC74199-A903-4CA5-AD35-5146F726C9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2554432-FD1E-447C-944C-57A0049BF9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853F3D02-23F4-48D7-9E7B-C59374285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D8CBCF71-9F17-426A-B11C-03F2FC42E2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041F3F29-40B6-4928-8D22-AFC26ACEB6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7CC2E72B-3E7D-4527-A871-0BB2327F1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18FBC1DC-E2D5-4E24-AFDE-195CE5F63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4C9A7BA-FA2D-4671-A8A4-257BB96808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2AC47FF1-26FC-4312-9333-CC2BDBDF6F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C3057C63-3FDE-41E6-8A88-F2DFAA47F6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2E7BF3AD-8B18-4636-840E-26C5A9316B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49DFF54B-54AB-4367-9E03-31E937B36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88E9BF3-2ED4-4A59-BEF4-56183CC3F8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6EF6F548-0F54-405E-8FEE-67F59A07BA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98FA90C-8289-4827-BF46-D27D70B00F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C127FB12-2E31-4C31-BC39-4781DD957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8C4A7A68-5106-4DA3-9849-1859A70CE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338959A4-2587-46B5-AE7D-915AC4880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6CD80AF9-E006-4229-8A09-6EACC0D022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FB2795D3-DEC7-4EE4-9919-188D03A427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8269DF0-C905-4235-BE10-A7337D0A77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316042591"/>
      </p:ext>
    </p:extLst>
  </p:cSld>
  <p:clrMapOvr>
    <a:masterClrMapping/>
  </p:clrMapOvr>
  <p:hf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99B8548A-14D2-42AC-BB2B-40BE70F37EB7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E842E139-9844-42DD-873A-6980E47B8E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CB75444A-386A-4B65-BA6B-1B342E7C86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2AF21B05-7C52-407E-B25B-99C83A458D2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ADDF4E7-6D1B-4AC8-A73D-8F280E95761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CB83A8B-1785-4EC9-AD50-9AB53E16568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417779E8-41A6-4753-A5AD-5E93A0783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5D5C5D97-80B1-403A-AA03-209CCF744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5627A2CA-B8A4-4379-8E38-6791FCE904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0CA611B4-ABCA-400B-B8D0-72652EB872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5F086AAA-279E-4646-9B9C-DFD3C77CC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D33C05D4-95B3-4AB1-9F40-83DA270E9F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5DB44559-F687-44BF-8E03-ED0417AC86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0EDC64AE-8774-444A-9995-4412DF012E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8094810B-499F-45CC-AF1E-CA0A236339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932DCBB6-9002-4CCC-9544-3E83128905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7DA7EB5-06CD-4F11-8185-5757E57F2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825AFFA-20CA-4711-A1B1-DE5F9FA6C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F5BF0029-D6DC-4975-B211-45C4A9141D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0FCE557D-342F-4C3D-BBD9-ADA5237FCB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76E2945-47A9-499F-AA1E-A5CFBB1EFB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0442FAD0-4700-4C82-A352-BBB101D98EE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018E821D-BCD4-48F6-9592-AE69F1A711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6B479CE1-260A-417B-89D4-0C97807C7B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479E7FD9-6F87-4EE2-9E80-296DA0654C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D36849C8-EFEE-43D8-B348-2D6278AD12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9CC9F608-A810-4254-A4C2-88963859F3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C786378-89FA-4C1A-A476-16ABDC43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CE844F75-6CE8-41BD-86F2-5CA9E4EB9A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CB16452-9395-4950-826A-4D7E034188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6CC0C144-D0A9-4396-82F3-6F42F0E220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3397A4FC-E344-4C1C-ABAD-E42E0E0192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C0BD83EF-709F-4934-80D6-23559FCA3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D7A1DC62-C0CA-4E66-9A69-D788939B6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32E6492F-DD00-4A1F-AF43-D3D76177F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1F7BCEC6-3ABE-4672-A5D1-316C9D9854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1A00B6B4-FB7E-407E-B757-812FA8636E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64B4FF24-7748-4B2C-8D50-A5BF79BB95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34A1ED5-F127-44DA-B557-539C0EB2DD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02F952C8-A189-44FB-809E-1605524415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F9750647-93F9-40EA-8B76-28ED3713CA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B972557C-BE32-4A01-8F55-B0C23FD639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C30FD42-5AEE-43E5-937D-010BA58902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84C0E868-E0C2-4356-88CA-96F72D280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54CF939A-A251-4C46-8CA2-49E235DEB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E57A27B1-980F-4F6D-9161-E5D7F024A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AF990E2-3F62-4072-9920-190F36892F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C75C7AA4-B3D6-4177-AA51-A9D32F0692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0CCA6ED4-2AB4-4AE0-8EE6-DFC8520BAF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070945D-027D-4B1E-B3BC-DB1BB140DA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03B6BA5-F205-448F-8FD5-90A3FE5D8B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2E412B7-C130-4FB1-B8D4-527094FCEB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E393DB7A-14AE-47D7-AA4B-F56B65EFC4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EBCBC364-7F49-449A-BE52-0416967852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E0AFBD2-01F4-43CB-A9C5-FBC4BA155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F78CC9-9C45-4297-A436-28B33DFC12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961075D-5FA4-46FA-83FB-7A3E66DFBE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93F2AEEF-FA9D-468F-A948-8DBF69550E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0CC279F0-2BA1-4ED7-87E8-B495AA22E6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DE9E7722-7B02-4858-8687-0625ADC41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1C8E511-CA98-4A01-B640-A689E7A85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8BE3F826-0695-498A-BB22-C30AA9E17B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43155360"/>
      </p:ext>
    </p:extLst>
  </p:cSld>
  <p:clrMapOvr>
    <a:masterClrMapping/>
  </p:clrMapOvr>
  <p:hf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31469A6B-BE15-4681-AA5B-71C7E4529B72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19AE59C4-D0D5-4D0B-BF25-334F0736D9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EDA2D628-C688-47D7-B33C-6E770C4D39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C1830BCE-3086-4418-B9D8-EF91C0CD0B8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40452C69-41A7-4D18-B400-8FBE09C577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A5EECFD3-8A17-4ACE-AF55-0E6D44F9150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E1B758A-2FB9-4335-9353-6BD8AD847A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8D07FFBA-0A99-430A-8A37-A133748A3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705091FB-5FB3-4397-99A0-A212D4F2B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D8296C67-557F-4498-B1B3-715A672C3B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E70E1F9A-6B44-4749-B220-BA2539C20C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93F35C08-0548-43A0-8A4C-605FDD612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2A8962C8-35B4-4DB5-A43D-E2C8DF2941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EFC760A2-1B80-496F-953D-1170EDE54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1F3C5B0-D3C8-4414-B263-2CEA379966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E1F92E3-450A-439C-8A1A-173A33F9C7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73F605FB-3BC8-4BBD-9CA8-2E01D1A53B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93D9633D-6595-4CEF-99B8-9F1E4840D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2F452DBD-EAA0-49FB-8C21-8D79D671D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F5ED30A5-48F3-4430-9EA5-5B7F01E649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09D62532-42F3-4F13-8623-530FFF3FEC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1535D135-2DDC-4950-A0EA-CC23AEAEF5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519F7C2F-5D03-47A7-AF44-0B2EF2D6FB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A40794C2-E19D-4893-8187-CB0382803F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8246749F-0823-41C0-8927-BEA5E01E3D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922A3245-E7F3-4325-8794-C25936C5A9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5F4157C-0B41-4041-AFBA-4AEDBEE853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9D95CD7F-9E65-4810-AF66-C0C636C243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5F6C162A-6580-4C52-BDBB-29C8CC42F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2C67267-62C1-48BC-A139-3F5D36A334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798202E3-CEA1-41E3-831E-6E0AE612B2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B14DB583-0578-43AE-BCE5-A7F50F2C5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BC5C963E-955A-4881-8D34-BE517A6403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4FA5C2F4-2FA8-4B2E-9435-F178F65A94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FB7A40A-F04C-4D07-8707-59A67476AE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232CB81-520C-4BD5-BB50-A4EAD8F391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438817D7-51E6-443F-9A8C-01B0FB6D6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697E66E-E4AA-479B-A325-E46EC408DA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65E93957-19C5-4052-98C6-85CC756412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2612F88-B81E-4A62-A3E3-49097BF680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180F5BF2-F49D-4372-BA04-FA242C183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E39D1C46-57AC-40CA-ABBB-30D4C19168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029332E8-E200-40CC-A04C-28A97A91A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23081EBA-46C9-422C-851C-34CF08D585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F659A77-054F-42BE-91F0-D8C3D955A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260F4FC1-63EA-49DC-8CD6-820D6C31A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5D549C4A-317D-4C1E-8CBA-ED17EDE8A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0E055F4-46E2-4768-8CCB-1AE54AD6DA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F37FE5B6-EC90-4F11-896C-DC2D3A414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7F62400D-4581-4D75-A5AB-C52DDD28B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CD36F39F-C410-4288-B9F0-56A586EFE8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1495E70-20C8-4134-B08F-72FB285D66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627CE842-74E1-4ADD-BF1C-590ACACE82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BB2574CE-576B-4115-931F-CA96A92D59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C4D71C98-E6F0-4DDF-98E3-B65D02FAB4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11E089A-2A53-44C8-A3B8-E6923A878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AE26CFAC-E6A0-4624-8834-F2C16E9EB9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86E5CBB6-D069-4FDF-A778-39EED819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EFF94217-3348-48D0-BDA8-4B79214741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46C3FA6D-645D-4299-ABFE-A08BD0C383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859A84E1-D8AC-4324-9D7B-9508DFC61E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2BDFBAAC-DB4B-4BF5-A279-CF3F38722D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75016002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0DAC2116-D46B-41E3-BA32-BB52EC43A9AB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93D8693D-D262-4B00-AD3A-E5A62DC87B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54B7894-69E3-467A-B596-A7F083FA9F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D870C603-B947-47B8-BF15-BD5B14E5D82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54CCFF75-879F-481B-B012-EB4A83683F0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9B40F06C-3A04-45DA-9233-0D3445CB48A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E74D6AA7-36DD-42A4-BFDF-DEA0888741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B76EF1C9-B3E1-43DE-8DBD-2516DFF2C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B3527096-AE58-4393-B923-1B1A22FB8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E333B80D-BF30-4607-B084-7868994A2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2F944B88-3DDF-4726-BAC6-BF3AA7B40F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26B9A495-1BF3-436F-B43E-916C5F157D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0DA5F33A-4F56-4AC5-A496-FE21705F10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E0EFD71-5FAA-416A-B078-ADA89CF484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56E96A9B-CEDA-496E-BB5A-933F793D5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4397C2BD-B4BD-4DD3-9BE4-A853BC923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67DBDF59-BCE1-4E8F-A9EE-00FEB4EF53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254E3941-1701-4FA0-A68C-C95819EAB0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39B9DACC-B0C2-4089-9D31-A53111C6D2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4C8B35B8-4439-42F5-A761-8BD5CF34D6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CB1B1714-92E9-4D5D-807C-9478AB481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C8C5626-6089-4637-9F5A-B949B255BB5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9DFCA00-C96A-496F-BE7E-2226AED005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4E92C956-8457-483D-B194-436A76D42F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15D3CB15-1041-42C8-8E97-AF3C8FD89C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85F7D03A-5DCA-4F7F-8F88-2BB8FE414C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CBFF9EE-A835-44F6-9D73-D12221F53E3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EF1A5145-C451-4094-8D4C-E5C0F21950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A960D595-3901-484D-8DC8-74FDB70E83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89FC448F-CF26-40AE-85ED-B8B8584F7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D6C782E2-C467-4660-8DDE-D645F72D6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001B43EF-DA57-4E86-8E77-9FBA89EAE2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ACE194EC-DA82-4B69-BB5F-ABC705DF59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00659E86-38D8-42DD-8642-B9DBB03AC9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F9C188C6-2180-4FD8-AF9F-EBCD66327C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85CA719F-B3AA-4A38-8D95-C17CEE6206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A8E3EEE5-7F8C-4514-8961-C93F6C9328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574BF083-81AC-4241-8E19-7915E609B7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F65C4B9D-E3CA-407C-B61F-D94A7ACB9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94F00FB4-B5B4-486A-B96B-6CA95DE49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A0FC382A-5202-462C-8A11-B1E71D69DB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1C16B81A-EA35-4E74-B5F2-2CB5D3572E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936057FF-97FB-452C-9CB7-7F194A31CE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F22D5EFC-32CC-4018-BC3B-6B8978E32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FB34E880-FF58-4B22-A112-9401A73C23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A670569F-0083-4D98-8940-09DB094600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F64B410C-E040-466F-BF92-E1DEC9210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A5D6E039-F3CE-433E-AF03-E21BE3F594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787F124C-0F44-44C2-A119-D198A66E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2D7A9F9A-F99E-4EAC-809F-6E660A32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94EF90CE-1E47-4B8A-888E-5FE58AF346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6C0B4D9E-6EA1-410E-9741-09CF52EF59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23541AED-122B-4C7F-A8E5-F63830688C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068F4D5A-D36C-4AC2-B9F6-62836DE51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665BF1E-55A9-49AA-BCA9-7C6BB382ED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8B3771D0-D071-4187-AE33-C6EB59686C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1AC85F0-492B-45D9-8338-B4071F60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C037C2CC-E1D3-4E67-A479-CEAA7AD8FA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61D23BF2-269D-4371-A6EF-9BCD88EF6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706DB1CC-F631-40BA-B552-EEDA9D5A0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7A8B93CC-E0F5-4057-96DD-5ABD8895B3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E4C3C8E7-2908-4577-9570-0F428E5E60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5599177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BF43C702-2046-4862-8228-6902623DA99C}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EFA428D-2E01-489B-86AD-398BFEE89BF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D531868B-BD46-461A-BD6C-BE6BF6429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65D5DE5F-76BE-4B3B-A8BF-3BF323624CE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4" name="AutoShape 3">
              <a:extLst>
                <a:ext uri="{FF2B5EF4-FFF2-40B4-BE49-F238E27FC236}">
                  <a16:creationId xmlns:a16="http://schemas.microsoft.com/office/drawing/2014/main" id="{07089FE5-A4CC-422E-A280-29446FBB13D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23C872F7-A5AA-4FB1-A993-CDBE88A87A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7141FBE4-8194-46B8-B8EE-4F1FD7CCB6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C1A46D3E-89F4-47E7-A315-1A4723ABF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4015C962-B405-4396-A77D-2C231BDB6F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2B358020-DCC4-49BB-99AE-774A1E9205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667ECC52-9859-4389-9714-BC22523AC7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8266985B-677A-4B95-AC2B-C523A7A8D6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8CCE3B05-AD2D-430B-B962-8B1281D6ED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C0994894-FC81-44A5-A24B-EB52FBEC24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CAEBA91D-7FB3-4966-A8F3-07871B176C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DD5C9C5E-85D0-4A7C-8CB8-148F69FE53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3306B556-F625-404D-AAD8-59D482BCFA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4ACE086A-89EC-4ACE-BAB9-D00E843CA8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7084B72-52BB-4DA5-9344-8DF8125494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D072DDA0-9DA5-4020-9CD1-E15AEBF870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82D27642-35E1-4DC4-A18A-B4415A9807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A219C24-40DB-4892-AA88-2D5FA5332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CCEB3A55-F01D-4B6E-A2A2-64042BF319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88FB3094-82B1-4F15-B86D-C20C9EDC3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DB84BF50-DFE5-4799-A156-EB3C9856F4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52AB54FD-0037-48F1-9599-D90FB7B90F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FB8376AB-B600-40A6-AB1F-F1166B1D57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C4839844-1DF0-4077-A0CF-C96660FC1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BBACE645-FAAC-4593-8D8C-88786D52DA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3141F3C9-BB84-4216-B775-F021D777E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EB9DDE4C-491A-433B-A6A0-2F4033898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CE330B1B-F421-405B-AF0B-F546F22939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6B0DE79F-A5D5-41E5-9AB0-41EFC26B01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E910FAAA-48A9-465A-B40F-2E18566238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C0C75034-99CA-4C94-A46D-BB8E0982BF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0B859066-46FC-4B59-B964-8AAE5BE197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8E79ED39-EB65-4179-8085-FA5A108FCB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A191B9DA-412A-4122-AA0F-0E17ADF99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455D351D-E308-4EA8-9FCB-8745A273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B2F59BDB-5195-4D45-BAF7-3E2AF6C084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7B75F554-2128-498B-86C4-7F2C6841F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DF8DAA71-EE3B-4779-A68F-8B332C7FFD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5327C0C9-9179-42F6-B0B1-79180706D6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B423F283-140E-4709-BA03-340DEC81E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3209356F-9CB2-4326-9EE7-EB27C0E646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0356092B-68BD-417D-9455-9A6BB33008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71F11E25-604A-4A51-B97E-7EEF92490B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8E4EF6DE-CE49-498A-8E63-6A649F676A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4CAABB08-F719-4520-A012-8D1AB9A1B7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97FD4BA9-F688-4E27-9B43-F4F82798EF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241EF240-FC05-4F3B-A7C5-C33133698F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74FDC6C5-62CA-4993-B03C-6F555229D7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3C91FC9C-F2EB-4FE4-B7C4-B0ADD2B3E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172898EC-0E5A-43B7-A8AC-A00BE81F08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75AC94D7-19CC-42BE-BA17-4C2675FF2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A19EC642-7DF2-4F34-AAD6-4A5A74ED62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022281AF-4F15-4F34-B206-D0AEB7446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0F78CC42-AA94-4EA7-B5DE-FE31F0A22A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C0FE4E7B-B31C-4482-85EB-6F1DBADB54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942C4ADE-6AE3-4E69-966C-709181EF9F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9DA1AFE5-8F88-4A91-B9BB-FD3ED0FEB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D447A26F-438D-48EF-B6E2-7637B3152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53522462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Group 4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4468476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79752632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3F8E463-4FFE-49B7-9650-421BCC52256F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DE6BB54C-96E9-4F09-A3CB-DE2C80C522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9DEB71A4-2BAD-49C4-8E82-1FA9E406F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F06CCE4-F93F-4534-884D-18E1595654B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9030C890-4DCD-405E-9435-7902FA0BA69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B4F2B904-2D10-4000-A221-04E590F16B3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E879CC3-D2E0-4AFA-96B7-7F191CB551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1356A548-779E-49B2-8079-F79837DC6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4B8AD13D-C420-436A-A516-DC26E8B3BD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0589126-909A-4E4C-A1A8-2BA6428BC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426752A3-3DAA-4E56-BF62-90501539A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D8792C1F-59A4-4B91-A3B3-4D0E94D521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90896-C36F-4639-8E3C-BD2B0E58FD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57B7BB3D-2578-44FF-B2E4-2B1FB8CDF2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30D53DA-E836-4982-9E9F-B1EAE17CD4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52641BF9-F229-4CFE-8503-0F3A699CDB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08FDB986-AFFB-4CD9-BD9E-FC083C9A78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D267780-534F-4F1D-8DEB-C262B346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81F54606-CC12-479B-8F2F-2281DD4DE1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72A1F2C-B9DE-4979-B643-70E5B27C1D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2409EDC9-0EFD-4EFA-8199-BDE8A693AC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40A39EA-BFCF-4C85-9259-F2D68AB65A9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50042EDB-A5C0-489C-A196-7C155C3BE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A408F268-B959-4390-BC48-CBAE52920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32E05F70-B326-495B-8835-89C08122A0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F0A455-1447-45E5-84A1-5ADAAD9CBF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4BF585E-6A00-478F-96DB-6B793A649B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6FCBBC1-E097-4A4B-AA86-18E28C1DF0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136272E-04E3-4BAD-B86C-BB616B02B2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B0EA9FE4-75EB-4BCA-8603-AAB818E98B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230B4C66-0347-4C6A-BB16-AF95CE4D6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89CFF65-C8DB-4FE9-9441-45223F4DF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783F6A6C-D237-4DEC-BE19-5660E4B43A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120B762B-9644-4B50-85BF-D401A9E041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9CD2C4EF-2FFA-4F7E-9FBC-2E5B6AFBA5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29940E0-9139-415E-85DA-D0A270C05A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B2EEA063-D5F9-4D35-A952-D67B5FDEB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2BBB0620-A21D-4309-85A1-FA188EDC38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2113ED2C-302E-459F-8080-A94839AA35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068E3D9-D803-4D57-99C1-285B2E0FD7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0E9AAD-A7E9-4A40-A203-D8A22A2870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FD0590-5133-4B5F-B7B7-2FDE97B5B9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F534680B-9F41-4F1A-9D85-AFA9B5B7E1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3CE63363-E912-41BE-B9D7-A180D188BE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BA392708-B8A2-4A6A-A4CD-71ECF8DFB2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1E63C8BA-1B7E-4B00-950F-6D3AA22E84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39747CF5-34FD-4257-BF9A-BFE8E71FBA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1389AAE1-3FCA-456A-9079-ABCC6BE1AE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712C3D72-EBB0-487B-BE99-F886469B1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841FEF4F-5F02-418D-8DE3-A6D669A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B26BFA8A-88F7-4D57-AC43-BE5C85627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2333731C-7DDB-469E-858A-38088E599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9DD76EF6-A774-4136-924A-27287F306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2C2B874-0508-411C-B7E9-982766C2F8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72A090C1-9286-4317-9D1B-844AA42E8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F7E0E0F7-E2AC-40F2-889A-8588C487D7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6A8BDA4-CC76-4CD5-BA0D-63CE8B07C5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C7080961-48A6-47BF-8FD4-67EA5EFAD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6BC02BE6-96D8-4418-88F1-AB91BA1A14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55C83DA1-55A6-4C31-91C4-C0CB2EC20A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743F6911-904F-44EC-9334-D38CADACD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0B286877-B601-4EB8-A734-44DCB1EE4D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09099281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A439F60-6D2D-4C97-98DD-3E2A03123947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554AD32A-B1A6-44EE-A564-9DDF8D905F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519F0D0A-6B0D-4C49-A78D-63B3AAB05A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0342F190-690B-4ECD-A1DC-F7AE8094E5D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6E3D0B5-2747-4FF0-BDED-DB16ADE44E9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EF6CAD5E-FE50-4CD5-BBF8-A29823E9AB2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1EB5009C-6922-45AB-A225-C14E595A56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530EF258-C449-4D1A-9C68-1683C1F5A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7F398CE6-41CD-4E75-84DD-E299DCD44D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EF1E1C4D-1FEE-4175-9FAE-8EE87F3899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5F494FAE-53A6-44E4-ABCF-D9520A5DB9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CF67AAE5-EEE9-4417-BC9A-2A1881F545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DE6A181F-B489-4171-A5D2-C7C639D18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266C736A-C396-4690-ADC5-8B8993C978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5D40D03F-8202-45A7-8794-A794A7C5B6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CB4F58DE-F7A5-45D5-8148-4885CCF70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25018670-CD65-485E-BE24-C405982312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302D1D8F-742E-4BAA-A535-F73DCE805A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FCA65009-EBB7-4E0F-A326-32D72803B2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A1C1A642-3A25-4123-80AF-807D48E57A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EB13346F-720A-41D8-BE4A-7D389EDA00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5AA901B3-8C61-4AAC-AFF0-14ACA5CA8BB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4F0FC5C-C3EF-40F1-87C8-70398FD99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C59E229-A2AD-414E-9BDD-79D1B46954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AA8D3A0-ECF8-41FE-BBC1-39626F1804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C7DA776-EB23-4859-8857-4A661B6663A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23625793-A6F9-4048-B7FD-DFCA1C51D4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00D70FE8-B09A-466C-8315-7FD95ECCF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C26CFBB9-B6A4-4FD3-B09D-77AB74EE16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EE8C2487-198B-4B49-B621-265261FAE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7300D18B-8F28-41A8-9C1D-72D7AE0136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64139D90-3578-49CD-9F39-6053C9515C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5327E7E9-1ED3-4B85-A0C4-8820F12EA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69E02951-85F9-4C04-9E7A-E54BB47D60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C7327FAE-CF74-4C9A-8470-B910DA564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20A4309A-38CC-44DE-BD4A-72456D2DB4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D2B4AD65-A1EC-4485-BF1A-553FB8164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149EB4B7-A008-4B81-977C-1924C98CE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96775-3137-4D9A-8D77-D7C31DEF7F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358F187-5818-4240-8A5E-F52D23E006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D47F5D8E-C635-423D-85BA-36397D17A1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57139AF2-7E45-4683-A7D2-07321560C1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DA4AD422-3494-45EF-9871-600D88104F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DBA3A190-F39A-46DC-BF9E-260AA6EE49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EA18B312-E19D-4896-97BC-8285F3CAF4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B419D99-B57D-4DC8-9262-73A803305F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0A878C5E-F8A6-41CA-BCA3-8DD60E488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951DBE1-31E0-4BC2-8081-29137B0A3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F68E0D08-BB9F-47E9-AF02-9D4086A387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DE78B3EB-0E36-449D-ADB1-72C00FC646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5C5A3D54-66A0-4E5E-B802-386A667696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10D02E-DE2A-4ED7-A3CD-86D588CE1F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B08F62AE-99BF-4DA3-988C-16ECF6E0C3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658D5C81-6F2B-404B-8AFA-53FFD3FF5D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8F73569E-A8C9-4A1D-92F5-3C3C30730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76D075C8-B7E3-4864-B2D0-9E896234E0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CE022E84-F181-47B4-AD74-5C6B79C87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5695C5CE-EE46-4883-B783-D845EC5A2D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CDB8CFB9-9444-4D70-A68C-664A554BDB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34E71932-54A4-4ED3-9C92-B50D43F997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422CBE91-57B3-4DF0-BA0D-5DE8FEAE2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177E972D-63E3-4137-8C6B-C36CFEE0D5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49771766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40962D2-0311-4D15-89CE-059F158E05B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CC598557-4BF4-4EC2-9645-BE0225A8F64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FFEB758F-5AF3-446F-8972-653F94026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1A19FA24-4483-45D1-9760-04DD41E8CE5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B2132B16-8C7F-4EE2-90F2-4255F887E20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76E61945-21B1-4389-B0DD-AE52E7F208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B8200AA8-1BF1-460D-AF39-AD2C161B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EFA1167-CC9A-4BA0-9F15-E2BCD776E7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D505FF63-1061-4EF0-9A6F-39B3E4AA79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196E2F3-BB8B-4DDB-B419-D01C7081B0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E5C029E2-46FC-40F7-BB90-4C50D81022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03DA3A97-E1F9-4955-B44E-A752E38B9E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81D20E19-5190-4D93-AD66-5EDF30BD1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E9C0E68D-80BE-40CE-B9AC-BDB2A36DDB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1C6293B8-47E6-49BC-BA20-ED20AC41B4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3F29464B-7FE0-4053-8870-18BBBBA14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61286F13-01A3-4C0B-8CAD-147BAB5089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F09610FB-51C5-4CB2-9CDC-B63BB509E2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E1FA5358-0933-40F5-9D68-AC68C40FF3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C7137B3E-2AD4-4371-A8F5-1E38F0AC2A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2A60F2D-7D02-4824-BA05-D91A3F291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93B0A22D-F2A8-4159-A497-8BE9833D5F6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788A6B7-54BD-4669-82D1-AE63DFAC6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341D4E26-F203-4216-A15B-887AFF74E4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21387DE4-06AC-4136-A4F9-90CEFBEB71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CE2CC2A-BFD1-43C6-9734-A0AB1EBF01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70FD7D3A-8103-4971-BD5A-E2406E3626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E85F3062-0005-492A-9922-553A2C9E0B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C13039C-96AC-41DD-B74F-E03721228E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6D69CA30-132E-4CA9-9A55-BFB551D16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D994E4CE-9086-45E9-81E0-DDCDB6216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F7493E5A-DD78-4149-9588-FCE48E1A82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3071B92E-B067-450F-85B1-27C360E768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2E703033-9C8B-4D30-9870-65E4219963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D195DA3-ED0E-43D8-91F6-EE50E875A1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A476A648-277F-4135-8853-EE3E11B316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E13EBCF8-31B4-4BA5-9334-5F3BEDF4B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9F87E4-2CDA-4B9E-9C6C-CB46791E01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F608FE08-94EB-479E-8EED-31CD9EB91C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384E8BDF-5D6E-44C2-B64A-6E958307C6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29AA293E-892A-4A46-9C10-769EFC2634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C19698FD-CC03-4521-8816-0FB860CFE2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2D21544-07AF-4944-9E50-266A7A10EC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1AB6D759-E610-45AE-A112-F5BEF773B8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4B327151-8ACB-402F-917F-19F79E85D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A3F8C0A9-F2E7-4F31-99C8-78838E2890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25B6C7-E0C2-4A09-ABFB-7C88A7C7AF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F9D1D39E-2CD8-4CE3-858A-D8B1EF2BF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9C477405-F373-4257-95E1-31DDBA6A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510B927-4895-44E4-BFAC-FAFB7EDA41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59F81BE-79C2-41DD-85CD-04C04EBEB6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0A3E482D-E747-4394-8545-ED96DB3377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26A367AA-6767-4DB5-87F5-4A054DE7B9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D5C14D59-2124-4FBC-A0B9-68BCD8C19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31A2244F-7DEF-427C-8D75-637D4EEE8D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11C37092-2E90-451A-A017-17A2574CC1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3566F779-B17A-48F4-9DA1-A697C170E6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C12D3D5-010D-43C3-A7FD-3E869D17FF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ADDD611F-A5A3-411C-A13B-3C691519E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7F833CC8-1E39-4E33-89B3-85BB982E5A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C292B22E-CBC3-48B2-88AB-A83F41E5C8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72129DC4-338D-42B2-8457-1639330C84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003238010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11D6A1FD-4063-4309-844A-F495CA57C94A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4DA38431-503B-49E2-BBA3-8D22406867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429922BD-10AF-4025-AF43-79A3EA21873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F3839A6C-610B-4983-B2E5-9D9C2D2684E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45D6E1F8-F3A1-4AB7-A7BC-243CE415165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C8CC5E08-C809-4119-A3C3-975C3156968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AC187697-85D5-4855-BC1C-2A70C60AB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67D61D3A-6442-46AD-BBAA-A4D5A2A0F9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13146C1E-847A-40B1-8C12-8C4147C2B8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AC0DA19B-21C3-4EFF-9309-50BF01517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A345CEC4-5AD3-45E9-BB77-5B20C5E24E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B5FE846C-5AE9-4C2C-B32C-A3E484280A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1EB514D1-FB31-4A58-BF84-62AC63AEA9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922DD5-5E4D-4B15-8C28-DDD9CBAA3A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955F293-9085-42BD-8EEF-EA0AAAAF1D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79E97B4-F0D1-4DF0-8776-474D348DB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8AA4D946-D6CC-4E9B-903F-17880B6A6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8663A35F-B586-4F4C-8B4D-37E8B62E23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D4C4095A-06C1-4F85-906E-1D727DA889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FC3B6C8C-6D42-4D4E-84B5-3FF02D3564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1248FDAC-A138-4C89-BB3D-9A5BEC389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39D4EAB4-C692-4697-BFA6-C5859F0CE6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98D192C3-F94D-454B-B010-0CC7C3FD75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E188F0C2-6F03-48C5-A809-BBC4948813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E940E484-7DD5-4CD5-9994-0E55883E1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2D1D184D-2D9C-4B77-AED0-C92D9D63AD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F430E0AD-338B-40CF-94CD-43DD08E2D0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54AFDB13-C111-458F-BB93-C8A4A8A5B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990CC9E7-F569-41FE-A217-6EDF1435AC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FA624C3-D4D4-4E67-8737-6C48D2F207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84BFD299-B1C4-450A-938C-CF216BEAB6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5B051F4A-D29A-4236-BF10-1E46AEC040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DAD9693B-0A4D-44F9-B7A7-BF371A9C2B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7C98E3E0-5703-488D-AD37-3956BAC5E8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8F8D06B0-2EC1-4CC7-901D-1D95E8F8E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6E44ADA9-38AE-42DB-BA7B-6E2E467F2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A0E7137D-04E2-440E-B99E-DD64E2800D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2DA9A79-C8CF-4560-B2D4-C896DEB0E9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EC2D2B1A-BC03-4E6E-B23F-B07148090A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6B6DA18A-F4C0-4F6D-A27A-FC4B7533CB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85A152C4-BBD9-4155-9D2A-0C930A48D7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71EB0ACE-D743-4EC3-AFB2-257AECEAE4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E64FAC9-7D98-4E7A-BD7E-2CDC0DE0CF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2BFB48BF-5D52-4AF6-855C-14DAB36B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33D9B7FC-4CE8-4586-A4E2-7FFE9B4282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BE346D2D-4DC7-4098-8600-8C79B5D6D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C4D39D9C-1A80-4BA4-9CF7-9B6D591492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944F937-F00F-49DA-9E89-1FA41EF40C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E2AD808-EBC9-471C-9857-A5334B5BCD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AA08E10E-51EF-4C3E-B131-32503B7D0C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172B5F6F-EFCE-4461-A571-4999679EE6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1B2A349-25A5-432A-BE39-0632371ED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5B15E335-28C7-40DD-BB4B-43A63F9418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B4716F9C-8F6F-4A86-B194-F59C2BA525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D812B434-374C-43C1-9F6E-2D0A3BEA7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EEC6190F-462F-4C51-BC0D-5FE2F251DF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2837551A-2028-41F4-A681-BFF0747F70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1F51407D-9CBA-4A22-B072-CC00D74538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33DD2F5-C39C-4F1B-9B38-BB03D78E9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AB0BD8E6-77A9-46EE-B22D-F11477390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2AC4E7EE-FCEC-421E-B656-C2890D9578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6AD649D0-4CD8-41B7-8C50-368A6B9E28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6084322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6876E8C-2A70-4BB4-9896-CF3E4322DC02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0D6B2780-97C0-4D8D-8142-3FE5153ED2E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DA68916-60EE-44D8-BEFA-1F39B4EFB6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B4016683-EB58-4C81-B949-BA5C0C1ABD0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73" name="AutoShape 3">
              <a:extLst>
                <a:ext uri="{FF2B5EF4-FFF2-40B4-BE49-F238E27FC236}">
                  <a16:creationId xmlns:a16="http://schemas.microsoft.com/office/drawing/2014/main" id="{3B0E1535-521C-486A-B84D-2225480DAE7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265C4D8-9F41-40EB-AF4F-3DF662E4603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5CA8AE9C-FD4F-440C-9118-29611D6AAE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F0ABB36-95A3-4D85-8941-311AB476BD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B3FE97F9-3A07-434A-A4F6-7DEF247FE9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B71EB2E4-4656-467E-833A-4A64F0F48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F9ACA63D-3D80-4FB0-BC5D-48EA7A8D49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A00EEAB7-5B64-4726-9072-3C7ED8C76D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4A88FDA3-850D-413A-ABFA-2EF1F90114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7FD144D2-3CB9-4543-937B-661846568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301E9317-0014-41A7-B7F5-D1E25C895C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AA3293E-D376-4636-B020-E6AFD7A50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4E4649AE-F4F4-4CB5-AD2E-A4A940EB8E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21B333DA-AE9B-49CE-BFA2-44B0E59AF4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CCF7B559-804E-46C3-937A-3266295AB5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8CD74D1B-7C40-4B78-B662-E4BDB8DD42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C1176A12-D252-472F-87E7-04485C1A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71A72D4E-4793-4D86-A157-AAFB4AC453F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22BC35FB-A781-45BE-9548-F6DA0120B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961D8F91-F1E1-43E7-83F1-38F465156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5782C80B-3098-4D44-9A8E-FB0B589907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C47EBAB6-B271-43DE-AC38-AB0D877352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C09CA126-4E09-4ED6-ACBF-04E307FA529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72432ABE-FE8F-4914-BB94-8F80C93C68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4811583E-6740-4B0D-81C3-E4A005FA4E9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9A92A628-7626-4E22-838A-455A63D4A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359A021D-294B-48FE-BBA8-DC60686617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D5129D3B-69EB-411C-A96D-78C5AEC02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FAA50292-C065-4870-B9F6-5A70EAFC5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EDB28776-DFAF-4317-8E31-7465A8532F7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0D4F4FAD-34F6-4B33-90FD-3AA8A4C620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F415380B-3397-421D-A933-CC89DC3324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4A45E08-7BA3-4257-BE0C-4373143925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5810F18A-69A4-4CCB-A80B-545A1647F1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D5B10652-0D5C-4749-ADAF-584434AD908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205F75DD-D082-4E55-8BB3-19E49B5251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14685064-B733-4696-B051-D4116CDA9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3B55D23F-1F2C-4A4A-8B6B-955FAAB14E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C704E5CC-CB7C-43D0-8DB9-71040BCB5C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63668B1-3688-4C6C-8482-4417104F4A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D4A020E5-02D2-4181-8906-637100F8E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EEF6D800-C28A-417D-909E-BE8B898935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CBB1D9B-4CBF-4D1F-9D2D-F9A8103B13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31DCA20D-D989-4508-87E5-763ABB0931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2DF49CB4-CD9B-4FF0-8C5A-9FE77F8DF6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F69E0CB-5F1F-4941-9066-AD1B81BD9C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C48C0F0-CB08-41BE-8450-F0AE5CDDA1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BD0968C-BFDF-42BE-81D4-1C25C0788E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179D3057-57DD-40CC-994B-9C060E48C1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93E51C96-8EDC-4413-AFB8-284188081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26B89543-C793-47E4-8A16-0FB316C384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89442748-4507-4BF4-B0AA-4CC8E4E0D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F3CECE76-B579-43B2-9709-EB443A8410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03F1F8C1-C41D-4504-BDB0-833F17C08B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8F899D25-5266-4ECF-A7BB-EAA2AE520A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60B7E294-D219-43A1-945B-89B05BC70D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3F8AC8EA-B7F7-46F5-B289-ACCD16BF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5BBFA70C-DEF9-4C11-AE70-67E9640DA1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52097012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8425825-A952-45CA-A2C1-3B5A3A7682C8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27288F6-FEA5-48A9-9397-E63BF87F9B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2540F8E3-85F6-41D1-8A3D-3708AF405E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Group 4">
            <a:extLst>
              <a:ext uri="{FF2B5EF4-FFF2-40B4-BE49-F238E27FC236}">
                <a16:creationId xmlns:a16="http://schemas.microsoft.com/office/drawing/2014/main" id="{C366238A-1481-44FD-8CFE-A8A1D4C052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A16A82FE-1A85-4E2F-BEA2-BC264BD33EB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DF9B033A-9114-4AA7-8827-864CD9054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9AEE0D06-1B58-4826-87BA-28E0A1E3D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A458CB27-72D4-440B-9DA2-6AA0890ECD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7DF7DBB3-472B-4B18-8648-11E24D5A89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B73FBB93-0CD8-475D-A042-DD589E2CF9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42F6B194-8439-460C-80D6-AA2DF8B63F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11E4091C-A776-400D-85BF-386C4C917C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CADAE96-ACC9-4990-B3EC-C1288C248C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B8D1ED5-EEF6-49E2-90EF-96454B890D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9E74BCE-193F-4901-94DE-24E595D5B2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FD9C17F2-E82C-4FF5-80AC-D462B9822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FCC21753-6C7B-4349-8CFA-A26A50A444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B09C1CE8-CC1F-4282-9567-7ED675655B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3B412C14-125A-4D03-A2E4-8C0C57AACF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F70A6B8-A406-4E65-B434-D3FDF7A127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FF5A4F55-58B9-4F7D-8511-C8D6017736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799B41E4-11D5-47EA-A49D-22EE55E413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EB513207-39EE-4600-9A16-56DFDE01E4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BA5EAD27-683D-443D-85C4-44D29B393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EFB1EAB7-633F-4E47-891D-4EAE8E2D48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458D94FD-539E-4EA0-8DA1-5DB8775CB9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137F48D-1B48-4810-94A3-54919670CE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5760EF8A-7A4B-48E9-A642-D98D4BABEC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3372B8C-BFAC-408F-AA26-E97E364CFA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4B89C016-19B1-4E5C-B7C9-8DF21A35EF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BF0B9495-137A-48C2-BC13-B1B8DA8178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7097B3A8-D1EB-4F4A-868B-9CFEB69C10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99214517-A98B-4938-919A-8AB2DB569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7C0C3D95-28F0-4D4D-9417-68BC68B447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57C18F99-2D26-4739-94EF-9B5207BC58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819415D0-A8C8-470F-8F9F-D9A0267B9C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DA8E6AB4-433E-4E0B-AD1D-B77749F33A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23E9FF04-BEC6-48D8-AF37-4357105514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CD4ECD4A-14F8-4DFA-B823-16661D725B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7A31D357-C630-4CD7-8E30-E27827B68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9E9ED8B2-F2A3-4BD1-B2B6-EAD0CA373B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7DF40837-FDD7-421A-A1D9-8B505B8E1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E499D836-6725-44CA-A801-245CFAC4D4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CEA134F4-1E32-4A75-8F0F-BE767AD3AB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68887BDE-C750-43A2-AC89-5E5E0187D0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AF3CF02-C13E-4F58-AE42-D2F0116AA8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4C9E02A0-EFB6-4F8C-A7C4-C6AE5FFE6C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0F6399C8-85AB-435C-97F6-10437B2AD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6BDDF307-0681-4320-89E4-8527D07ED4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BF63E8AB-B201-4E5E-9F4A-0F9E2DDEDB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66F20773-0718-4FDE-8B1A-B831EFF31B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7E4AF9AB-36EC-43BA-89F5-F2FFE24FE4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ABC84380-5BE8-4129-988C-D2142E3C18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462A1374-412D-43DD-93AD-23F1F3EDFF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5BF29BA-F669-490B-8CA4-2F1DED1A32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FDF6BDCE-AEBD-4B3A-9BCA-148A1CA16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FC4107ED-4D49-48B5-BB7B-4FC3130AB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31AD2016-07A6-4692-958B-279DEE1D8C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A30F9EC3-B34A-46AF-9A95-DB2FF6F510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5595DEF-B7CF-4822-87C8-2456748A60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B0B6565-CE58-4C06-84C9-66C2AF9E4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7A593FB4-6D84-4D7E-9C5F-F7C5A9979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33395967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438704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EA9DB1B-8CB0-4378-A53C-32E64EAAD125}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2FB12A17-A4AD-40AD-A8A2-2F1F24F1928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7EBDF707-7652-4E10-801E-3F9BED873B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1" name="Group 4">
            <a:extLst>
              <a:ext uri="{FF2B5EF4-FFF2-40B4-BE49-F238E27FC236}">
                <a16:creationId xmlns:a16="http://schemas.microsoft.com/office/drawing/2014/main" id="{5DFAC49E-5048-4C0B-88AF-DD341BCA55F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2" name="AutoShape 3">
              <a:extLst>
                <a:ext uri="{FF2B5EF4-FFF2-40B4-BE49-F238E27FC236}">
                  <a16:creationId xmlns:a16="http://schemas.microsoft.com/office/drawing/2014/main" id="{36938D2C-A88E-45C1-9F08-0E3E62A8CA0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Rectangle 5">
              <a:extLst>
                <a:ext uri="{FF2B5EF4-FFF2-40B4-BE49-F238E27FC236}">
                  <a16:creationId xmlns:a16="http://schemas.microsoft.com/office/drawing/2014/main" id="{490436ED-FCB6-419C-962E-33912A42EB9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15878F4-9F1F-432C-A2EF-CB4605D1ED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E256C9E3-C069-4FAA-851D-5BAEEB9517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4BFC8DFA-AB97-4085-B99D-B18B9D197F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78F3C667-0955-4F9A-B5D0-847ED332E9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A9A1468F-693C-4929-B8E6-2BF1446EE8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178C2234-E03F-416A-A115-2FACCCF4BF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E406D96-5039-41A1-91DD-04F0628AB6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1F8B561-ECA2-4E88-ACA2-5792D3DCFE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DEFCC964-DAFD-4E8D-8C43-2A23F5E6D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05E8167C-AA9B-4896-80A6-1FC6786FCF6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D03D6B3D-0318-40D3-A176-5910C6690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AACF9537-1DEF-403C-97A0-EE4B45B7EE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89A45424-E1B7-49D7-975E-830652085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3018281A-C7ED-4ADD-A578-28052AF36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B6FEFCD4-D727-4144-8977-D39469A296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Rectangle 21">
              <a:extLst>
                <a:ext uri="{FF2B5EF4-FFF2-40B4-BE49-F238E27FC236}">
                  <a16:creationId xmlns:a16="http://schemas.microsoft.com/office/drawing/2014/main" id="{ED2FA614-E2EF-45AB-BE32-D8B4A8AF4C0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43F923DF-6857-4DC0-A4F5-4530BAA977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71885505-8C6D-4564-ADBA-0D303ACAA0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4">
              <a:extLst>
                <a:ext uri="{FF2B5EF4-FFF2-40B4-BE49-F238E27FC236}">
                  <a16:creationId xmlns:a16="http://schemas.microsoft.com/office/drawing/2014/main" id="{491016D9-826E-47A6-92EB-A1F4535281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0A17652A-ED27-481A-9B1A-CD4CCC0C1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6">
              <a:extLst>
                <a:ext uri="{FF2B5EF4-FFF2-40B4-BE49-F238E27FC236}">
                  <a16:creationId xmlns:a16="http://schemas.microsoft.com/office/drawing/2014/main" id="{9D3E490E-085C-4E41-B756-C18B8144B6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7">
              <a:extLst>
                <a:ext uri="{FF2B5EF4-FFF2-40B4-BE49-F238E27FC236}">
                  <a16:creationId xmlns:a16="http://schemas.microsoft.com/office/drawing/2014/main" id="{3C668612-58DA-49A9-B050-F4280AEFF5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8">
              <a:extLst>
                <a:ext uri="{FF2B5EF4-FFF2-40B4-BE49-F238E27FC236}">
                  <a16:creationId xmlns:a16="http://schemas.microsoft.com/office/drawing/2014/main" id="{362F009E-7AC0-4A6B-BD98-F460050941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D69EBE05-8C44-4D39-8C8D-838701357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1D2F7F1A-62EF-4C8E-8220-7FB75F92C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C3C5A647-215D-4345-B2A6-AEEAD36D13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30CBB252-BDD8-4B2B-A205-6934B2C259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4">
              <a:extLst>
                <a:ext uri="{FF2B5EF4-FFF2-40B4-BE49-F238E27FC236}">
                  <a16:creationId xmlns:a16="http://schemas.microsoft.com/office/drawing/2014/main" id="{C55DAC15-5E94-4BC5-B239-99503C31B2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5">
              <a:extLst>
                <a:ext uri="{FF2B5EF4-FFF2-40B4-BE49-F238E27FC236}">
                  <a16:creationId xmlns:a16="http://schemas.microsoft.com/office/drawing/2014/main" id="{EF4C43B0-7AFE-41E2-A0F8-71618456C3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6">
              <a:extLst>
                <a:ext uri="{FF2B5EF4-FFF2-40B4-BE49-F238E27FC236}">
                  <a16:creationId xmlns:a16="http://schemas.microsoft.com/office/drawing/2014/main" id="{DFC61C10-2D0A-468C-AC29-A8107CC12A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7">
              <a:extLst>
                <a:ext uri="{FF2B5EF4-FFF2-40B4-BE49-F238E27FC236}">
                  <a16:creationId xmlns:a16="http://schemas.microsoft.com/office/drawing/2014/main" id="{F4EBCAA3-D3E2-440A-9BB9-5D7EFD2C0A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8">
              <a:extLst>
                <a:ext uri="{FF2B5EF4-FFF2-40B4-BE49-F238E27FC236}">
                  <a16:creationId xmlns:a16="http://schemas.microsoft.com/office/drawing/2014/main" id="{2E530F90-6C4C-4FF6-8D61-347E9001D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9">
              <a:extLst>
                <a:ext uri="{FF2B5EF4-FFF2-40B4-BE49-F238E27FC236}">
                  <a16:creationId xmlns:a16="http://schemas.microsoft.com/office/drawing/2014/main" id="{1BE986B7-6BE0-49D2-B735-6F508A4D4ED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0">
              <a:extLst>
                <a:ext uri="{FF2B5EF4-FFF2-40B4-BE49-F238E27FC236}">
                  <a16:creationId xmlns:a16="http://schemas.microsoft.com/office/drawing/2014/main" id="{9BAECD90-2921-4FA6-A449-20B03FE2E6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1">
              <a:extLst>
                <a:ext uri="{FF2B5EF4-FFF2-40B4-BE49-F238E27FC236}">
                  <a16:creationId xmlns:a16="http://schemas.microsoft.com/office/drawing/2014/main" id="{06BB6C51-8223-40E7-86E2-0E17BA722C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2">
              <a:extLst>
                <a:ext uri="{FF2B5EF4-FFF2-40B4-BE49-F238E27FC236}">
                  <a16:creationId xmlns:a16="http://schemas.microsoft.com/office/drawing/2014/main" id="{617FC346-219A-46EF-ADA1-A01484D18A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4B2C93D0-88E2-4F1E-A0BD-9419124AF0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4">
              <a:extLst>
                <a:ext uri="{FF2B5EF4-FFF2-40B4-BE49-F238E27FC236}">
                  <a16:creationId xmlns:a16="http://schemas.microsoft.com/office/drawing/2014/main" id="{626A866A-422E-4AE7-BE15-DE25440B4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5">
              <a:extLst>
                <a:ext uri="{FF2B5EF4-FFF2-40B4-BE49-F238E27FC236}">
                  <a16:creationId xmlns:a16="http://schemas.microsoft.com/office/drawing/2014/main" id="{3917AD15-FA98-4CF1-8AA3-CD1CF6083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6">
              <a:extLst>
                <a:ext uri="{FF2B5EF4-FFF2-40B4-BE49-F238E27FC236}">
                  <a16:creationId xmlns:a16="http://schemas.microsoft.com/office/drawing/2014/main" id="{EA5E89F9-D1AF-44DB-A4EA-55EF255B1B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7">
              <a:extLst>
                <a:ext uri="{FF2B5EF4-FFF2-40B4-BE49-F238E27FC236}">
                  <a16:creationId xmlns:a16="http://schemas.microsoft.com/office/drawing/2014/main" id="{8017F54E-9460-4018-9E55-ADD36BB447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8">
              <a:extLst>
                <a:ext uri="{FF2B5EF4-FFF2-40B4-BE49-F238E27FC236}">
                  <a16:creationId xmlns:a16="http://schemas.microsoft.com/office/drawing/2014/main" id="{1F33C3F7-3562-4E41-A975-808C8D507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9">
              <a:extLst>
                <a:ext uri="{FF2B5EF4-FFF2-40B4-BE49-F238E27FC236}">
                  <a16:creationId xmlns:a16="http://schemas.microsoft.com/office/drawing/2014/main" id="{B7568CF8-3CAC-432B-8B77-DD6163F492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0">
              <a:extLst>
                <a:ext uri="{FF2B5EF4-FFF2-40B4-BE49-F238E27FC236}">
                  <a16:creationId xmlns:a16="http://schemas.microsoft.com/office/drawing/2014/main" id="{261B6066-467E-4458-8CF0-450EFE2B3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1">
              <a:extLst>
                <a:ext uri="{FF2B5EF4-FFF2-40B4-BE49-F238E27FC236}">
                  <a16:creationId xmlns:a16="http://schemas.microsoft.com/office/drawing/2014/main" id="{7A62EC13-7EC7-464A-8D6B-9898FC150F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2">
              <a:extLst>
                <a:ext uri="{FF2B5EF4-FFF2-40B4-BE49-F238E27FC236}">
                  <a16:creationId xmlns:a16="http://schemas.microsoft.com/office/drawing/2014/main" id="{6696FA61-DF02-4421-94D4-144DA138B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3">
              <a:extLst>
                <a:ext uri="{FF2B5EF4-FFF2-40B4-BE49-F238E27FC236}">
                  <a16:creationId xmlns:a16="http://schemas.microsoft.com/office/drawing/2014/main" id="{A8EB1E8E-4C9A-4A2B-9D60-7A0B604C95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4">
              <a:extLst>
                <a:ext uri="{FF2B5EF4-FFF2-40B4-BE49-F238E27FC236}">
                  <a16:creationId xmlns:a16="http://schemas.microsoft.com/office/drawing/2014/main" id="{264CF299-FB2B-4C4C-8B11-42787A5C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5">
              <a:extLst>
                <a:ext uri="{FF2B5EF4-FFF2-40B4-BE49-F238E27FC236}">
                  <a16:creationId xmlns:a16="http://schemas.microsoft.com/office/drawing/2014/main" id="{B98A84E3-E85C-4D82-A625-01B7338017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6">
              <a:extLst>
                <a:ext uri="{FF2B5EF4-FFF2-40B4-BE49-F238E27FC236}">
                  <a16:creationId xmlns:a16="http://schemas.microsoft.com/office/drawing/2014/main" id="{5A73B91B-166D-41EB-8B65-3AA04EC827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7">
              <a:extLst>
                <a:ext uri="{FF2B5EF4-FFF2-40B4-BE49-F238E27FC236}">
                  <a16:creationId xmlns:a16="http://schemas.microsoft.com/office/drawing/2014/main" id="{BC52D3C6-16D3-4049-9A08-46580085B7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8">
              <a:extLst>
                <a:ext uri="{FF2B5EF4-FFF2-40B4-BE49-F238E27FC236}">
                  <a16:creationId xmlns:a16="http://schemas.microsoft.com/office/drawing/2014/main" id="{1D95CF2C-E67C-4838-A0BE-6009E09DE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9">
              <a:extLst>
                <a:ext uri="{FF2B5EF4-FFF2-40B4-BE49-F238E27FC236}">
                  <a16:creationId xmlns:a16="http://schemas.microsoft.com/office/drawing/2014/main" id="{FB978F88-7F4C-4F7C-8B60-98BB8BCFD1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0">
              <a:extLst>
                <a:ext uri="{FF2B5EF4-FFF2-40B4-BE49-F238E27FC236}">
                  <a16:creationId xmlns:a16="http://schemas.microsoft.com/office/drawing/2014/main" id="{1578AB31-52A0-4AC8-BBBA-DB92538575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61">
              <a:extLst>
                <a:ext uri="{FF2B5EF4-FFF2-40B4-BE49-F238E27FC236}">
                  <a16:creationId xmlns:a16="http://schemas.microsoft.com/office/drawing/2014/main" id="{C0F9BCAA-E8E0-4178-9A74-DBD41DBDB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2">
              <a:extLst>
                <a:ext uri="{FF2B5EF4-FFF2-40B4-BE49-F238E27FC236}">
                  <a16:creationId xmlns:a16="http://schemas.microsoft.com/office/drawing/2014/main" id="{04C0ABBF-2627-4D3B-9C29-24E2CAFE68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5647202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6608787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83576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4450937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970753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077674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82169854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8437817"/>
      </p:ext>
    </p:extLst>
  </p:cSld>
  <p:clrMapOvr>
    <a:masterClrMapping/>
  </p:clrMapOvr>
  <p:hf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7188021"/>
      </p:ext>
    </p:extLst>
  </p:cSld>
  <p:clrMapOvr>
    <a:masterClrMapping/>
  </p:clrMapOvr>
  <p:hf hdr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14338589"/>
      </p:ext>
    </p:extLst>
  </p:cSld>
  <p:clrMapOvr>
    <a:masterClrMapping/>
  </p:clrMapOvr>
  <p:hf hdr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44667514"/>
      </p:ext>
    </p:extLst>
  </p:cSld>
  <p:clrMapOvr>
    <a:masterClrMapping/>
  </p:clrMapOvr>
  <p:hf hdr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4687787"/>
      </p:ext>
    </p:extLst>
  </p:cSld>
  <p:clrMapOvr>
    <a:masterClrMapping/>
  </p:clrMapOvr>
  <p:hf hdr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289592"/>
      </p:ext>
    </p:extLst>
  </p:cSld>
  <p:clrMapOvr>
    <a:masterClrMapping/>
  </p:clrMapOvr>
  <p:hf hdr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E20295C6-A408-4E4E-8D9C-C68C7FB5D22E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35339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09243" y="2007045"/>
            <a:ext cx="2224340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407783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9423888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341079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2203681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13/6/2023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29459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51.xml"/><Relationship Id="rId26" Type="http://schemas.openxmlformats.org/officeDocument/2006/relationships/slideLayout" Target="../slideLayouts/slideLayout59.xml"/><Relationship Id="rId3" Type="http://schemas.openxmlformats.org/officeDocument/2006/relationships/slideLayout" Target="../slideLayouts/slideLayout36.xml"/><Relationship Id="rId21" Type="http://schemas.openxmlformats.org/officeDocument/2006/relationships/slideLayout" Target="../slideLayouts/slideLayout54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58.xml"/><Relationship Id="rId2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53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57.xml"/><Relationship Id="rId5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52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55.xml"/><Relationship Id="rId27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 dirty="0"/>
              <a:t>Semester 1, 2021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Group 4">
            <a:extLst>
              <a:ext uri="{FF2B5EF4-FFF2-40B4-BE49-F238E27FC236}">
                <a16:creationId xmlns:a16="http://schemas.microsoft.com/office/drawing/2014/main" id="{10B109AB-C874-4A80-A1E4-F3A3AC0E449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Box 23">
            <a:extLst>
              <a:ext uri="{FF2B5EF4-FFF2-40B4-BE49-F238E27FC236}">
                <a16:creationId xmlns:a16="http://schemas.microsoft.com/office/drawing/2014/main" id="{6A18DB8A-AA93-0C46-8B31-4744EFFA8A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8362950" y="6521450"/>
            <a:ext cx="781050" cy="3365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2075" tIns="46038" rIns="92075" bIns="46038">
            <a:spAutoFit/>
          </a:bodyPr>
          <a:lstStyle>
            <a:lvl1pPr marL="342900" indent="-3429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fld id="{19079AF9-BEA8-2D4C-8FA9-3D71362B570E}" type="slidenum">
              <a:rPr lang="en-AU" altLang="x-none" sz="1600" smtClean="0"/>
              <a:pPr>
                <a:spcBef>
                  <a:spcPct val="50000"/>
                </a:spcBef>
                <a:defRPr/>
              </a:pPr>
              <a:t>‹#›</a:t>
            </a:fld>
            <a:endParaRPr lang="en-AU" altLang="x-none" sz="1600"/>
          </a:p>
        </p:txBody>
      </p:sp>
    </p:spTree>
    <p:extLst>
      <p:ext uri="{BB962C8B-B14F-4D97-AF65-F5344CB8AC3E}">
        <p14:creationId xmlns:p14="http://schemas.microsoft.com/office/powerpoint/2010/main" val="35914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  <p:sldLayoutId id="2147484195" r:id="rId13"/>
    <p:sldLayoutId id="2147484196" r:id="rId14"/>
    <p:sldLayoutId id="2147484197" r:id="rId15"/>
    <p:sldLayoutId id="2147484198" r:id="rId16"/>
    <p:sldLayoutId id="2147484199" r:id="rId17"/>
    <p:sldLayoutId id="2147484200" r:id="rId18"/>
    <p:sldLayoutId id="2147484201" r:id="rId19"/>
    <p:sldLayoutId id="2147484202" r:id="rId20"/>
    <p:sldLayoutId id="2147484258" r:id="rId21"/>
    <p:sldLayoutId id="2147484259" r:id="rId22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7CED23-BC65-6A4B-8C1A-52D832C2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DB944-E5FB-BD45-8448-1DF106009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E072-BECE-E943-81DE-35E7DF9D4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439CE-2DE9-D440-8C1F-2725E9ECD959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779DD-C95E-7D4F-AB15-BF8231FB3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37A1F-575D-E14D-8C9D-EEFCAC99C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419FC-4E44-E644-87F4-5CA782749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9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Group 4">
            <a:extLst>
              <a:ext uri="{FF2B5EF4-FFF2-40B4-BE49-F238E27FC236}">
                <a16:creationId xmlns:a16="http://schemas.microsoft.com/office/drawing/2014/main" id="{B803B149-B41B-499F-9FC0-955850A85ADB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9103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0" r:id="rId3"/>
    <p:sldLayoutId id="2147484211" r:id="rId4"/>
    <p:sldLayoutId id="2147484212" r:id="rId5"/>
    <p:sldLayoutId id="2147484213" r:id="rId6"/>
    <p:sldLayoutId id="2147484214" r:id="rId7"/>
    <p:sldLayoutId id="2147484215" r:id="rId8"/>
    <p:sldLayoutId id="2147484216" r:id="rId9"/>
    <p:sldLayoutId id="2147484217" r:id="rId10"/>
    <p:sldLayoutId id="2147484218" r:id="rId11"/>
    <p:sldLayoutId id="2147484219" r:id="rId12"/>
    <p:sldLayoutId id="2147484220" r:id="rId13"/>
    <p:sldLayoutId id="2147484221" r:id="rId14"/>
    <p:sldLayoutId id="2147484222" r:id="rId15"/>
    <p:sldLayoutId id="2147484223" r:id="rId16"/>
    <p:sldLayoutId id="2147484224" r:id="rId17"/>
    <p:sldLayoutId id="2147484225" r:id="rId18"/>
    <p:sldLayoutId id="2147484226" r:id="rId19"/>
    <p:sldLayoutId id="2147484227" r:id="rId20"/>
    <p:sldLayoutId id="2147484228" r:id="rId21"/>
    <p:sldLayoutId id="2147484229" r:id="rId22"/>
    <p:sldLayoutId id="2147484230" r:id="rId23"/>
    <p:sldLayoutId id="2147484231" r:id="rId24"/>
    <p:sldLayoutId id="2147484244" r:id="rId25"/>
    <p:sldLayoutId id="2147484245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6C02D648-4BAC-4912-B2BF-F533637F574A}"/>
              </a:ext>
            </a:extLst>
          </p:cNvPr>
          <p:cNvSpPr/>
          <p:nvPr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13/6/2023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Group 4">
            <a:extLst>
              <a:ext uri="{FF2B5EF4-FFF2-40B4-BE49-F238E27FC236}">
                <a16:creationId xmlns:a16="http://schemas.microsoft.com/office/drawing/2014/main" id="{306309D1-1A80-489B-9D19-DC11A2F3146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18350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33" r:id="rId1"/>
    <p:sldLayoutId id="2147484234" r:id="rId2"/>
    <p:sldLayoutId id="2147484235" r:id="rId3"/>
    <p:sldLayoutId id="2147484236" r:id="rId4"/>
    <p:sldLayoutId id="2147484237" r:id="rId5"/>
    <p:sldLayoutId id="2147484238" r:id="rId6"/>
    <p:sldLayoutId id="2147484239" r:id="rId7"/>
    <p:sldLayoutId id="2147484240" r:id="rId8"/>
    <p:sldLayoutId id="2147484241" r:id="rId9"/>
    <p:sldLayoutId id="2147484242" r:id="rId10"/>
    <p:sldLayoutId id="2147484243" r:id="rId11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Winter Semester, 2022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Week 2 part 6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2014419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1EF74624-42AA-467D-9E5A-6D069AEC4B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80028" y="564356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How to run a NN query?</a:t>
            </a:r>
          </a:p>
        </p:txBody>
      </p:sp>
      <p:grpSp>
        <p:nvGrpSpPr>
          <p:cNvPr id="18435" name="Group 44">
            <a:extLst>
              <a:ext uri="{FF2B5EF4-FFF2-40B4-BE49-F238E27FC236}">
                <a16:creationId xmlns:a16="http://schemas.microsoft.com/office/drawing/2014/main" id="{D70C9C2A-4F77-40E0-86DD-98BB17EFD15C}"/>
              </a:ext>
            </a:extLst>
          </p:cNvPr>
          <p:cNvGrpSpPr>
            <a:grpSpLocks/>
          </p:cNvGrpSpPr>
          <p:nvPr/>
        </p:nvGrpSpPr>
        <p:grpSpPr bwMode="auto">
          <a:xfrm>
            <a:off x="2382838" y="1524000"/>
            <a:ext cx="4195762" cy="2743200"/>
            <a:chOff x="816" y="2688"/>
            <a:chExt cx="2880" cy="2304"/>
          </a:xfrm>
        </p:grpSpPr>
        <p:sp>
          <p:nvSpPr>
            <p:cNvPr id="18439" name="Rectangle 11">
              <a:extLst>
                <a:ext uri="{FF2B5EF4-FFF2-40B4-BE49-F238E27FC236}">
                  <a16:creationId xmlns:a16="http://schemas.microsoft.com/office/drawing/2014/main" id="{6C511A70-D587-480A-83A7-5B3A90D979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0" name="Rectangle 12">
              <a:extLst>
                <a:ext uri="{FF2B5EF4-FFF2-40B4-BE49-F238E27FC236}">
                  <a16:creationId xmlns:a16="http://schemas.microsoft.com/office/drawing/2014/main" id="{BED95782-670B-4460-A220-5204DDDD56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1" name="Rectangle 13">
              <a:extLst>
                <a:ext uri="{FF2B5EF4-FFF2-40B4-BE49-F238E27FC236}">
                  <a16:creationId xmlns:a16="http://schemas.microsoft.com/office/drawing/2014/main" id="{F2A2C720-B9B1-45AC-8FC3-D6526C5A69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2" name="Rectangle 14">
              <a:extLst>
                <a:ext uri="{FF2B5EF4-FFF2-40B4-BE49-F238E27FC236}">
                  <a16:creationId xmlns:a16="http://schemas.microsoft.com/office/drawing/2014/main" id="{BDBACBAD-660C-4440-9138-0FA258EE17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3" name="Rectangle 15">
              <a:extLst>
                <a:ext uri="{FF2B5EF4-FFF2-40B4-BE49-F238E27FC236}">
                  <a16:creationId xmlns:a16="http://schemas.microsoft.com/office/drawing/2014/main" id="{9D11A094-19D5-4364-9ABD-46982F3332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4" name="Rectangle 16">
              <a:extLst>
                <a:ext uri="{FF2B5EF4-FFF2-40B4-BE49-F238E27FC236}">
                  <a16:creationId xmlns:a16="http://schemas.microsoft.com/office/drawing/2014/main" id="{A92D378E-AE52-4D86-8AEC-F222F116D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5" name="Rectangle 17">
              <a:extLst>
                <a:ext uri="{FF2B5EF4-FFF2-40B4-BE49-F238E27FC236}">
                  <a16:creationId xmlns:a16="http://schemas.microsoft.com/office/drawing/2014/main" id="{C98EB9BA-9EA7-48B4-8F6B-2F501F4677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6" name="Rectangle 18">
              <a:extLst>
                <a:ext uri="{FF2B5EF4-FFF2-40B4-BE49-F238E27FC236}">
                  <a16:creationId xmlns:a16="http://schemas.microsoft.com/office/drawing/2014/main" id="{2B04F9D2-33B2-4A8D-A705-0CB15452F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7" name="Rectangle 19">
              <a:extLst>
                <a:ext uri="{FF2B5EF4-FFF2-40B4-BE49-F238E27FC236}">
                  <a16:creationId xmlns:a16="http://schemas.microsoft.com/office/drawing/2014/main" id="{511B607C-2E2D-43C4-B48A-EF06C5C457F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3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8448" name="AutoShape 22">
              <a:extLst>
                <a:ext uri="{FF2B5EF4-FFF2-40B4-BE49-F238E27FC236}">
                  <a16:creationId xmlns:a16="http://schemas.microsoft.com/office/drawing/2014/main" id="{09954071-201A-45A9-AEE8-2614505F60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18436" name="TextBox 24">
            <a:extLst>
              <a:ext uri="{FF2B5EF4-FFF2-40B4-BE49-F238E27FC236}">
                <a16:creationId xmlns:a16="http://schemas.microsoft.com/office/drawing/2014/main" id="{FD298419-DFE6-4C9C-83AC-B6213D0892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8900" y="4084274"/>
            <a:ext cx="36353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/>
              <a:t>Q</a:t>
            </a:r>
          </a:p>
        </p:txBody>
      </p:sp>
      <p:sp>
        <p:nvSpPr>
          <p:cNvPr id="18437" name="Oval 4">
            <a:extLst>
              <a:ext uri="{FF2B5EF4-FFF2-40B4-BE49-F238E27FC236}">
                <a16:creationId xmlns:a16="http://schemas.microsoft.com/office/drawing/2014/main" id="{C9C60EB6-069C-4BAB-BAB0-6AA06A9B4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0795" y="3948973"/>
            <a:ext cx="46038" cy="44450"/>
          </a:xfrm>
          <a:prstGeom prst="ellipse">
            <a:avLst/>
          </a:prstGeom>
          <a:solidFill>
            <a:schemeClr val="tx1"/>
          </a:solidFill>
          <a:ln w="31750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 marL="342900" indent="-342900"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8438" name="TextBox 6">
            <a:extLst>
              <a:ext uri="{FF2B5EF4-FFF2-40B4-BE49-F238E27FC236}">
                <a16:creationId xmlns:a16="http://schemas.microsoft.com/office/drawing/2014/main" id="{2892D510-978A-4B36-ACE8-D211CC7EBC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036" y="5021394"/>
            <a:ext cx="882485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2000" dirty="0"/>
              <a:t>Basically the same approach, as any other tree does, e.g., Best First Search</a:t>
            </a:r>
          </a:p>
          <a:p>
            <a:pPr eaLnBrk="1" hangingPunct="1">
              <a:buFontTx/>
              <a:buNone/>
            </a:pPr>
            <a:endParaRPr lang="en-AU" altLang="en-US" sz="2000" dirty="0"/>
          </a:p>
          <a:p>
            <a:pPr eaLnBrk="1" hangingPunct="1">
              <a:buFontTx/>
              <a:buNone/>
            </a:pPr>
            <a:r>
              <a:rPr lang="en-AU" altLang="en-US" sz="2000" dirty="0"/>
              <a:t>Just order access with respect to distance to point</a:t>
            </a:r>
          </a:p>
        </p:txBody>
      </p:sp>
      <p:sp>
        <p:nvSpPr>
          <p:cNvPr id="23" name="Oval 23">
            <a:extLst>
              <a:ext uri="{FF2B5EF4-FFF2-40B4-BE49-F238E27FC236}">
                <a16:creationId xmlns:a16="http://schemas.microsoft.com/office/drawing/2014/main" id="{95FFB45D-5C7A-4B54-9153-FF5E52F3E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4639" y="235829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4" name="Line 24">
            <a:extLst>
              <a:ext uri="{FF2B5EF4-FFF2-40B4-BE49-F238E27FC236}">
                <a16:creationId xmlns:a16="http://schemas.microsoft.com/office/drawing/2014/main" id="{6B96FE31-AE76-498F-99F0-C00277314D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4407" y="2301147"/>
            <a:ext cx="1468783" cy="114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5" name="Line 25">
            <a:extLst>
              <a:ext uri="{FF2B5EF4-FFF2-40B4-BE49-F238E27FC236}">
                <a16:creationId xmlns:a16="http://schemas.microsoft.com/office/drawing/2014/main" id="{A0C976C6-7C10-490B-9AC2-3BB48F477A4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4407" y="2301147"/>
            <a:ext cx="3497101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6" name="Line 27">
            <a:extLst>
              <a:ext uri="{FF2B5EF4-FFF2-40B4-BE49-F238E27FC236}">
                <a16:creationId xmlns:a16="http://schemas.microsoft.com/office/drawing/2014/main" id="{6A5F070E-D324-4C9D-A3F8-799179631FD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4523" y="2586897"/>
            <a:ext cx="279768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Oval 28">
            <a:extLst>
              <a:ext uri="{FF2B5EF4-FFF2-40B4-BE49-F238E27FC236}">
                <a16:creationId xmlns:a16="http://schemas.microsoft.com/office/drawing/2014/main" id="{1E65911B-D6E0-4905-A45F-AA26AD1A8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4407" y="350129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8" name="Oval 29">
            <a:extLst>
              <a:ext uri="{FF2B5EF4-FFF2-40B4-BE49-F238E27FC236}">
                <a16:creationId xmlns:a16="http://schemas.microsoft.com/office/drawing/2014/main" id="{91EAEBBE-C127-4054-A793-5955F9D26E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291" y="4587147"/>
            <a:ext cx="279768" cy="228600"/>
          </a:xfrm>
          <a:prstGeom prst="ellipse">
            <a:avLst/>
          </a:prstGeom>
          <a:solidFill>
            <a:schemeClr val="accent1"/>
          </a:solidFill>
          <a:ln w="19050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29" name="Line 30">
            <a:extLst>
              <a:ext uri="{FF2B5EF4-FFF2-40B4-BE49-F238E27FC236}">
                <a16:creationId xmlns:a16="http://schemas.microsoft.com/office/drawing/2014/main" id="{A180C0CD-F94D-4C7A-AEB4-99D1B46ECAE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3386997"/>
            <a:ext cx="559536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Line 31">
            <a:extLst>
              <a:ext uri="{FF2B5EF4-FFF2-40B4-BE49-F238E27FC236}">
                <a16:creationId xmlns:a16="http://schemas.microsoft.com/office/drawing/2014/main" id="{F1BAF391-1BB1-4873-B351-C81B673FCB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3386997"/>
            <a:ext cx="1468783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050997FE-AED2-402A-A199-CB5430F16B0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4175" y="3672747"/>
            <a:ext cx="1538725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A80089ED-0C82-4668-B3F8-E8D9936BA0E9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4233" y="3729897"/>
            <a:ext cx="0" cy="857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Line 40">
            <a:extLst>
              <a:ext uri="{FF2B5EF4-FFF2-40B4-BE49-F238E27FC236}">
                <a16:creationId xmlns:a16="http://schemas.microsoft.com/office/drawing/2014/main" id="{CA1D2355-3E6F-4FF7-98FD-DD90130CA12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4175" y="4072797"/>
            <a:ext cx="489594" cy="6286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" name="Line 26">
            <a:extLst>
              <a:ext uri="{FF2B5EF4-FFF2-40B4-BE49-F238E27FC236}">
                <a16:creationId xmlns:a16="http://schemas.microsoft.com/office/drawing/2014/main" id="{A5CD73B6-08BC-417C-A80D-785CD07A8C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4407" y="2529747"/>
            <a:ext cx="3497101" cy="12001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6194717B-8ECF-4F8B-945D-8AB26924C5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7011" y="159395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More on Quadtrees</a:t>
            </a:r>
          </a:p>
        </p:txBody>
      </p:sp>
      <p:sp>
        <p:nvSpPr>
          <p:cNvPr id="136195" name="Rectangle 3">
            <a:extLst>
              <a:ext uri="{FF2B5EF4-FFF2-40B4-BE49-F238E27FC236}">
                <a16:creationId xmlns:a16="http://schemas.microsoft.com/office/drawing/2014/main" id="{479A0A68-C07D-436B-B4EC-0157D394739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1134" y="1153390"/>
            <a:ext cx="7653603" cy="5263469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Each </a:t>
            </a:r>
            <a:r>
              <a:rPr lang="en-US" altLang="en-US" dirty="0">
                <a:solidFill>
                  <a:srgbClr val="FF0000"/>
                </a:solidFill>
              </a:rPr>
              <a:t>node of a quadtree is associated with a rectangular region of space</a:t>
            </a:r>
            <a:r>
              <a:rPr lang="en-US" altLang="en-US" dirty="0"/>
              <a:t>; the top node is associated with the entire target space. 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Each </a:t>
            </a:r>
            <a:r>
              <a:rPr lang="en-US" altLang="en-US" dirty="0">
                <a:solidFill>
                  <a:srgbClr val="FF0000"/>
                </a:solidFill>
              </a:rPr>
              <a:t>division happens with respect to a rule based on data type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Each non-leaf </a:t>
            </a:r>
            <a:r>
              <a:rPr lang="en-US" altLang="en-US" dirty="0">
                <a:solidFill>
                  <a:srgbClr val="FF0000"/>
                </a:solidFill>
              </a:rPr>
              <a:t>nodes divides its region into four equal sized quadrants</a:t>
            </a:r>
          </a:p>
          <a:p>
            <a:pPr marL="0" lvl="1" indent="0">
              <a:lnSpc>
                <a:spcPct val="90000"/>
              </a:lnSpc>
              <a:buNone/>
            </a:pPr>
            <a:r>
              <a:rPr lang="en-US" altLang="en-US" dirty="0"/>
              <a:t>Thus each such node has four child nodes corresponding to the four quadrants and </a:t>
            </a:r>
            <a:r>
              <a:rPr lang="en-US" altLang="en-US" dirty="0">
                <a:solidFill>
                  <a:srgbClr val="FF0000"/>
                </a:solidFill>
              </a:rPr>
              <a:t>division continues recursively until a stopping condition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Example: Leaf nodes have between zero and some fixed maximum number of points (set to 1 in example below)</a:t>
            </a:r>
          </a:p>
        </p:txBody>
      </p:sp>
      <p:pic>
        <p:nvPicPr>
          <p:cNvPr id="136196" name="Picture 7">
            <a:extLst>
              <a:ext uri="{FF2B5EF4-FFF2-40B4-BE49-F238E27FC236}">
                <a16:creationId xmlns:a16="http://schemas.microsoft.com/office/drawing/2014/main" id="{231FABA6-5033-4C35-80CF-5126966AF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4069" y="4123182"/>
            <a:ext cx="2395861" cy="2395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F07C7D0F-CE98-447A-BB57-D0098B3112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01853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R-Trees</a:t>
            </a:r>
          </a:p>
        </p:txBody>
      </p:sp>
      <p:sp>
        <p:nvSpPr>
          <p:cNvPr id="140291" name="Rectangle 3">
            <a:extLst>
              <a:ext uri="{FF2B5EF4-FFF2-40B4-BE49-F238E27FC236}">
                <a16:creationId xmlns:a16="http://schemas.microsoft.com/office/drawing/2014/main" id="{DB6B82C9-851B-4DC2-8EBF-CDB535FD70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3952" y="1312759"/>
            <a:ext cx="7671358" cy="5263469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R-trees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are an N-dimensional extension of B</a:t>
            </a:r>
            <a:r>
              <a:rPr lang="en-US" altLang="en-US" baseline="30000" dirty="0"/>
              <a:t>+</a:t>
            </a:r>
            <a:r>
              <a:rPr lang="en-US" altLang="en-US" dirty="0"/>
              <a:t>-trees, useful for indexing sets of rectangles and other polygons.</a:t>
            </a:r>
          </a:p>
          <a:p>
            <a:r>
              <a:rPr lang="en-US" altLang="en-US" dirty="0"/>
              <a:t>Supported in many modern database systems, along with variants like R</a:t>
            </a:r>
            <a:r>
              <a:rPr lang="en-US" altLang="en-US" baseline="30000" dirty="0"/>
              <a:t>+</a:t>
            </a:r>
            <a:r>
              <a:rPr lang="en-US" altLang="en-US" dirty="0"/>
              <a:t> -trees and R*-trees.</a:t>
            </a:r>
          </a:p>
          <a:p>
            <a:r>
              <a:rPr lang="en-US" altLang="en-US" b="1" dirty="0"/>
              <a:t>Basic idea: </a:t>
            </a:r>
            <a:r>
              <a:rPr lang="en-US" altLang="en-US" dirty="0"/>
              <a:t>generalize the notion of a one-dimensional interval associated with each B+ -tree node to an N-dimensional interval, that is, an N-dimensional rectangle.</a:t>
            </a:r>
          </a:p>
          <a:p>
            <a:r>
              <a:rPr lang="en-US" altLang="en-US" dirty="0"/>
              <a:t>Will consider only the two-dimensional case (</a:t>
            </a:r>
            <a:r>
              <a:rPr lang="en-US" altLang="en-US" i="1" dirty="0"/>
              <a:t>N </a:t>
            </a:r>
            <a:r>
              <a:rPr lang="en-US" altLang="en-US" dirty="0"/>
              <a:t>= 2) </a:t>
            </a:r>
          </a:p>
          <a:p>
            <a:pPr lvl="1"/>
            <a:r>
              <a:rPr lang="en-US" altLang="en-US" dirty="0"/>
              <a:t>generalization for </a:t>
            </a:r>
            <a:r>
              <a:rPr lang="en-US" altLang="en-US" i="1" dirty="0"/>
              <a:t>N </a:t>
            </a:r>
            <a:r>
              <a:rPr lang="en-US" altLang="en-US" dirty="0"/>
              <a:t>&gt; 2 is  straightforward, although R-trees work well only for relatively small N</a:t>
            </a:r>
          </a:p>
          <a:p>
            <a:pPr marL="0" lvl="1" indent="0">
              <a:buNone/>
            </a:pPr>
            <a:endParaRPr lang="en-US" altLang="en-US" i="1" dirty="0"/>
          </a:p>
          <a:p>
            <a:pPr marL="0" lvl="1" indent="0">
              <a:buNone/>
            </a:pPr>
            <a:r>
              <a:rPr lang="en-US" altLang="en-US" i="1" dirty="0"/>
              <a:t>Bounding boxes of children of a node are allowed to overlap</a:t>
            </a:r>
            <a:endParaRPr lang="en-US" altLang="en-US" dirty="0"/>
          </a:p>
          <a:p>
            <a:pPr lvl="1"/>
            <a:endParaRPr lang="en-US" altLang="en-US" dirty="0"/>
          </a:p>
          <a:p>
            <a:r>
              <a:rPr lang="en-US" altLang="en-US" dirty="0"/>
              <a:t>Note: A </a:t>
            </a:r>
            <a:r>
              <a:rPr lang="en-US" altLang="en-US" b="1" dirty="0">
                <a:solidFill>
                  <a:srgbClr val="002060"/>
                </a:solidFill>
              </a:rPr>
              <a:t>bounding box </a:t>
            </a:r>
            <a:r>
              <a:rPr lang="en-US" altLang="en-US" dirty="0"/>
              <a:t>of a node is a minimum  sized rectangle that contains all the rectangles/polygons associated with the node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717F5472-3E83-469E-989D-EC685DBB30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Example R-Tree</a:t>
            </a:r>
          </a:p>
        </p:txBody>
      </p:sp>
      <p:sp>
        <p:nvSpPr>
          <p:cNvPr id="144387" name="Rectangle 3">
            <a:extLst>
              <a:ext uri="{FF2B5EF4-FFF2-40B4-BE49-F238E27FC236}">
                <a16:creationId xmlns:a16="http://schemas.microsoft.com/office/drawing/2014/main" id="{0F338110-E777-4E0C-9127-4B7D0ACAEB6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4338" y="1284479"/>
            <a:ext cx="7746387" cy="5263469"/>
          </a:xfrm>
        </p:spPr>
        <p:txBody>
          <a:bodyPr/>
          <a:lstStyle/>
          <a:p>
            <a:r>
              <a:rPr lang="en-US" altLang="en-US" dirty="0"/>
              <a:t>A set of rectangles (solid line) and the bounding boxes (dashed line) of the nodes of an R-tree for the rectangles.</a:t>
            </a:r>
          </a:p>
          <a:p>
            <a:r>
              <a:rPr lang="en-US" altLang="en-US" dirty="0"/>
              <a:t>The R-tree is shown on the right.</a:t>
            </a:r>
          </a:p>
          <a:p>
            <a:r>
              <a:rPr lang="en-US" altLang="en-US" dirty="0">
                <a:latin typeface="Georgia" panose="02040502050405020303" pitchFamily="18" charset="0"/>
              </a:rPr>
              <a:t>The clustering of objects are based on a rule.</a:t>
            </a:r>
          </a:p>
          <a:p>
            <a:pPr>
              <a:lnSpc>
                <a:spcPct val="90000"/>
              </a:lnSpc>
              <a:buClr>
                <a:srgbClr val="CC3300"/>
              </a:buClr>
              <a:buFont typeface="Wingdings" panose="05000000000000000000" pitchFamily="2" charset="2"/>
              <a:buNone/>
            </a:pPr>
            <a:r>
              <a:rPr lang="en-US" altLang="en-US" dirty="0">
                <a:latin typeface="Georgia" panose="02040502050405020303" pitchFamily="18" charset="0"/>
              </a:rPr>
              <a:t>	</a:t>
            </a:r>
          </a:p>
        </p:txBody>
      </p:sp>
      <p:pic>
        <p:nvPicPr>
          <p:cNvPr id="144388" name="Picture 79">
            <a:extLst>
              <a:ext uri="{FF2B5EF4-FFF2-40B4-BE49-F238E27FC236}">
                <a16:creationId xmlns:a16="http://schemas.microsoft.com/office/drawing/2014/main" id="{A65AA742-AC24-4D62-BA4A-DCC43CC90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678" y="2944847"/>
            <a:ext cx="5992874" cy="3168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756284EF-D536-4EF0-BF9C-272C367C7D8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2426" y="208582"/>
            <a:ext cx="7520001" cy="887360"/>
          </a:xfrm>
        </p:spPr>
        <p:txBody>
          <a:bodyPr/>
          <a:lstStyle/>
          <a:p>
            <a:pPr>
              <a:buFont typeface="Transport MT" pitchFamily="2" charset="2"/>
              <a:buNone/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Search in R-Trees</a:t>
            </a:r>
          </a:p>
        </p:txBody>
      </p:sp>
      <p:sp>
        <p:nvSpPr>
          <p:cNvPr id="146435" name="Rectangle 3">
            <a:extLst>
              <a:ext uri="{FF2B5EF4-FFF2-40B4-BE49-F238E27FC236}">
                <a16:creationId xmlns:a16="http://schemas.microsoft.com/office/drawing/2014/main" id="{B27CFB6C-B278-44C5-9E66-319128CC20D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43927" y="1341039"/>
            <a:ext cx="7696941" cy="2439109"/>
          </a:xfrm>
        </p:spPr>
        <p:txBody>
          <a:bodyPr/>
          <a:lstStyle/>
          <a:p>
            <a:r>
              <a:rPr lang="en-US" altLang="en-US" dirty="0"/>
              <a:t>To find data items intersecting a given query point/region, do the following, starting from the root node:</a:t>
            </a:r>
          </a:p>
          <a:p>
            <a:pPr lvl="1"/>
            <a:r>
              <a:rPr lang="en-US" altLang="en-US" dirty="0"/>
              <a:t>If the node is a leaf node, output the data items whose keys intersect the given query point/region.</a:t>
            </a:r>
          </a:p>
          <a:p>
            <a:pPr lvl="1"/>
            <a:r>
              <a:rPr lang="en-US" altLang="en-US" dirty="0"/>
              <a:t>Else, for each child of the current node whose bounding box intersects the query point/region, recursively search the child.</a:t>
            </a:r>
          </a:p>
          <a:p>
            <a:r>
              <a:rPr lang="en-US" altLang="en-US" dirty="0"/>
              <a:t>Can be very inefficient in worst case since multiple paths may need to be searched due to overlaps, but works acceptably in practice.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B63E21F-B32C-0429-4960-CD1480F68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532415"/>
            <a:ext cx="8637320" cy="43769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Some indexes are automatically created by the DBMS</a:t>
            </a:r>
          </a:p>
          <a:p>
            <a:pPr lvl="1" indent="0">
              <a:buNone/>
            </a:pPr>
            <a:r>
              <a:rPr lang="en-AU" sz="2200" dirty="0"/>
              <a:t>- For UNIQUE constraint, DBMS creates a </a:t>
            </a:r>
            <a:r>
              <a:rPr lang="en-AU" sz="2200" dirty="0" err="1"/>
              <a:t>nonclustered</a:t>
            </a:r>
            <a:r>
              <a:rPr lang="en-AU" sz="2200" dirty="0"/>
              <a:t> index. </a:t>
            </a:r>
          </a:p>
          <a:p>
            <a:pPr lvl="1" indent="0">
              <a:buNone/>
            </a:pPr>
            <a:r>
              <a:rPr lang="en-AU" sz="2200" dirty="0"/>
              <a:t>- For PRIMARY KEY, DBMS creates a clustered index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You can create indexes on any relation (or view)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AU" dirty="0"/>
              <a:t> </a:t>
            </a:r>
            <a:endParaRPr lang="en-US" sz="2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0997E0-7D98-32F3-05A9-445E2AF8D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indexes 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85753BEA-78CA-9CCF-4AE3-0AB9358074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20" y="3876532"/>
            <a:ext cx="7021394" cy="2083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EF7C69-FA5F-38AA-0543-9783161943E1}"/>
              </a:ext>
            </a:extLst>
          </p:cNvPr>
          <p:cNvSpPr txBox="1"/>
          <p:nvPr/>
        </p:nvSpPr>
        <p:spPr>
          <a:xfrm>
            <a:off x="326571" y="6324434"/>
            <a:ext cx="76177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docs.microsoft.com</a:t>
            </a:r>
            <a:r>
              <a:rPr lang="en-US" sz="1200" dirty="0"/>
              <a:t>/</a:t>
            </a:r>
            <a:r>
              <a:rPr lang="en-US" sz="1200" dirty="0" err="1"/>
              <a:t>en</a:t>
            </a:r>
            <a:r>
              <a:rPr lang="en-US" sz="1200" dirty="0"/>
              <a:t>-us/</a:t>
            </a:r>
            <a:r>
              <a:rPr lang="en-US" sz="1200" dirty="0" err="1"/>
              <a:t>sql</a:t>
            </a:r>
            <a:r>
              <a:rPr lang="en-US" sz="1200" dirty="0"/>
              <a:t>/t-</a:t>
            </a:r>
            <a:r>
              <a:rPr lang="en-US" sz="1200" dirty="0" err="1"/>
              <a:t>sql</a:t>
            </a:r>
            <a:r>
              <a:rPr lang="en-US" sz="1200" dirty="0"/>
              <a:t>/statements/</a:t>
            </a:r>
            <a:r>
              <a:rPr lang="en-US" sz="1200" dirty="0" err="1"/>
              <a:t>create-spatial-index-transact-sql?view</a:t>
            </a:r>
            <a:r>
              <a:rPr lang="en-US" sz="1200" dirty="0"/>
              <a:t>=sql-server-ver16</a:t>
            </a:r>
          </a:p>
        </p:txBody>
      </p:sp>
    </p:spTree>
    <p:extLst>
      <p:ext uri="{BB962C8B-B14F-4D97-AF65-F5344CB8AC3E}">
        <p14:creationId xmlns:p14="http://schemas.microsoft.com/office/powerpoint/2010/main" val="898439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Create an index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		</a:t>
            </a:r>
            <a:r>
              <a:rPr lang="en-US" altLang="en-US" b="1" dirty="0"/>
              <a:t>create index</a:t>
            </a:r>
            <a:r>
              <a:rPr lang="en-US" altLang="en-US" dirty="0"/>
              <a:t> &lt;index-name&gt; </a:t>
            </a:r>
            <a:r>
              <a:rPr lang="en-US" altLang="en-US" b="1" dirty="0"/>
              <a:t>on</a:t>
            </a:r>
            <a:r>
              <a:rPr lang="en-US" altLang="en-US" dirty="0"/>
              <a:t> &lt;relation-name&gt;</a:t>
            </a:r>
            <a:br>
              <a:rPr lang="en-US" altLang="en-US" dirty="0"/>
            </a:br>
            <a:r>
              <a:rPr lang="en-US" altLang="en-US" dirty="0"/>
              <a:t>			(&lt;attribute-list&gt;)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To drop an index 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			</a:t>
            </a:r>
            <a:r>
              <a:rPr lang="en-US" altLang="en-US" b="1" dirty="0"/>
              <a:t>drop index </a:t>
            </a:r>
            <a:r>
              <a:rPr lang="en-US" altLang="en-US" dirty="0"/>
              <a:t>&lt;index-name&gt;</a:t>
            </a:r>
          </a:p>
          <a:p>
            <a:pPr lvl="1">
              <a:buFont typeface="Monotype Sorts" pitchFamily="-65" charset="2"/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dirty="0"/>
              <a:t>Most database systems allow specification of type of index, and clustering</a:t>
            </a:r>
          </a:p>
        </p:txBody>
      </p:sp>
    </p:spTree>
    <p:extLst>
      <p:ext uri="{BB962C8B-B14F-4D97-AF65-F5344CB8AC3E}">
        <p14:creationId xmlns:p14="http://schemas.microsoft.com/office/powerpoint/2010/main" val="332076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1. Create a clustered index on a table </a:t>
            </a:r>
            <a:endParaRPr lang="en-US" altLang="en-US" sz="2200" dirty="0"/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CLUSTERED INDEX index1 ON table1 (column1);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sz="2200" dirty="0"/>
          </a:p>
          <a:p>
            <a:pPr marL="0" lvl="1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2. Create a non-clustered index with a unique constraints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UNIQUE INDEX index1 ON table1 (column1 DESC, column2 ASC, column3 DESC);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sz="2200" dirty="0"/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sz="2200" dirty="0"/>
              <a:t>(</a:t>
            </a:r>
            <a:r>
              <a:rPr lang="en-AU" dirty="0"/>
              <a:t>A unique index is one in which no two rows are permitted to have the same index key value)</a:t>
            </a:r>
          </a:p>
          <a:p>
            <a:pPr marL="215990" lvl="2" indent="0">
              <a:buNone/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102580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02" name="Rectangle 2">
            <a:extLst>
              <a:ext uri="{FF2B5EF4-FFF2-40B4-BE49-F238E27FC236}">
                <a16:creationId xmlns:a16="http://schemas.microsoft.com/office/drawing/2014/main" id="{23FA71F2-5E41-4EB3-A4ED-C3860AC45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79304" y="180302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Index Definition in SQL</a:t>
            </a:r>
          </a:p>
        </p:txBody>
      </p:sp>
      <p:sp>
        <p:nvSpPr>
          <p:cNvPr id="165891" name="Rectangle 3">
            <a:extLst>
              <a:ext uri="{FF2B5EF4-FFF2-40B4-BE49-F238E27FC236}">
                <a16:creationId xmlns:a16="http://schemas.microsoft.com/office/drawing/2014/main" id="{C819C5AD-9CB5-4434-921A-17E0D8C24D6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8990" y="1265625"/>
            <a:ext cx="7546019" cy="5263469"/>
          </a:xfrm>
        </p:spPr>
        <p:txBody>
          <a:bodyPr/>
          <a:lstStyle/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Specialized indexes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b="1" dirty="0"/>
              <a:t>Filtered index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US" altLang="en-US" sz="2200" dirty="0"/>
              <a:t>CREATE INDEX index1 ON table1 (column1)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sz="2200" dirty="0"/>
              <a:t>WHERE Year &gt; ‘2010’; </a:t>
            </a:r>
            <a:endParaRPr lang="en-AU" altLang="en-US" sz="2200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altLang="en-US" sz="2200" dirty="0"/>
              <a:t>(</a:t>
            </a:r>
            <a:r>
              <a:rPr lang="en-AU" dirty="0"/>
              <a:t>A filtered index is an optimized </a:t>
            </a:r>
            <a:r>
              <a:rPr lang="en-AU" dirty="0" err="1"/>
              <a:t>nonclustered</a:t>
            </a:r>
            <a:r>
              <a:rPr lang="en-AU" dirty="0"/>
              <a:t> index, suited for queries that select a small percentage of rows from a table. It uses a filter predicate to index a portion of the data in the table)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endParaRPr lang="en-AU" altLang="en-US" sz="2200" b="1" dirty="0"/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altLang="en-US" sz="2200" b="1" dirty="0"/>
              <a:t>Spatial index</a:t>
            </a:r>
          </a:p>
          <a:p>
            <a:pPr>
              <a:tabLst>
                <a:tab pos="1312863" algn="l"/>
                <a:tab pos="2120900" algn="l"/>
                <a:tab pos="4575175" algn="l"/>
                <a:tab pos="4978400" algn="l"/>
              </a:tabLst>
            </a:pPr>
            <a:r>
              <a:rPr lang="en-AU" dirty="0"/>
              <a:t>CREATE SPATIAL INDEX </a:t>
            </a:r>
            <a:r>
              <a:rPr lang="en-AU" dirty="0" err="1"/>
              <a:t>index_name</a:t>
            </a:r>
            <a:r>
              <a:rPr lang="en-AU" dirty="0"/>
              <a:t> ON </a:t>
            </a:r>
            <a:r>
              <a:rPr lang="en-AU" dirty="0" err="1"/>
              <a:t>table_name</a:t>
            </a:r>
            <a:r>
              <a:rPr lang="en-AU" dirty="0"/>
              <a:t>(</a:t>
            </a:r>
            <a:r>
              <a:rPr lang="en-AU" dirty="0" err="1"/>
              <a:t>Geometry_type_col_name</a:t>
            </a:r>
            <a:r>
              <a:rPr lang="en-AU" dirty="0"/>
              <a:t>) WITH ( BOUNDING_BOX = ( 0, 0, 500, 200 ) );</a:t>
            </a:r>
            <a:endParaRPr lang="en-US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708637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B94A-DBD2-4583-9322-A16CDD77E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853" y="234811"/>
            <a:ext cx="7520001" cy="887360"/>
          </a:xfrm>
        </p:spPr>
        <p:txBody>
          <a:bodyPr/>
          <a:lstStyle/>
          <a:p>
            <a:r>
              <a:rPr lang="en-US" dirty="0"/>
              <a:t>What you need to do now?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E55F11-8EE1-46E2-B76A-C591517E215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1" y="1506480"/>
            <a:ext cx="8080493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There is no point going through all index types for all data types</a:t>
            </a:r>
          </a:p>
          <a:p>
            <a:pPr lvl="1"/>
            <a:r>
              <a:rPr lang="en-US" altLang="en-US" dirty="0"/>
              <a:t>There is hundreds of them</a:t>
            </a:r>
          </a:p>
          <a:p>
            <a:pPr lvl="1"/>
            <a:r>
              <a:rPr lang="en-US" altLang="en-US" dirty="0"/>
              <a:t>Even each type would have many subtypes </a:t>
            </a:r>
          </a:p>
          <a:p>
            <a:pPr lvl="2"/>
            <a:r>
              <a:rPr lang="en-US" altLang="en-US" dirty="0"/>
              <a:t>E.g., MX-CIF quadtree is one quadtree type among many</a:t>
            </a:r>
          </a:p>
          <a:p>
            <a:pPr lvl="1"/>
            <a:r>
              <a:rPr lang="en-US" altLang="en-US" dirty="0"/>
              <a:t>Same with R-trees, </a:t>
            </a:r>
            <a:r>
              <a:rPr lang="en-US" altLang="en-US" dirty="0" err="1"/>
              <a:t>etc</a:t>
            </a:r>
            <a:endParaRPr lang="en-US" altLang="en-US" dirty="0"/>
          </a:p>
          <a:p>
            <a:pPr lvl="1"/>
            <a:r>
              <a:rPr lang="en-US" altLang="en-US" dirty="0"/>
              <a:t>Same with many other index types</a:t>
            </a:r>
          </a:p>
          <a:p>
            <a:r>
              <a:rPr lang="en-US" altLang="en-US" dirty="0"/>
              <a:t>Given a data set, when uploading to the DBMS</a:t>
            </a:r>
          </a:p>
          <a:p>
            <a:pPr lvl="1"/>
            <a:r>
              <a:rPr lang="en-US" altLang="en-US" dirty="0"/>
              <a:t>Find the potential query types</a:t>
            </a:r>
          </a:p>
          <a:p>
            <a:pPr lvl="1"/>
            <a:r>
              <a:rPr lang="en-US" altLang="en-US" dirty="0"/>
              <a:t>Research what indices that particular DBMS would have for that data type</a:t>
            </a:r>
          </a:p>
          <a:p>
            <a:pPr lvl="1"/>
            <a:r>
              <a:rPr lang="en-US" altLang="en-US" dirty="0"/>
              <a:t>Research for what queries you would better do on what index </a:t>
            </a:r>
          </a:p>
          <a:p>
            <a:pPr lvl="1"/>
            <a:r>
              <a:rPr lang="en-US" altLang="en-US" dirty="0"/>
              <a:t>Create index if you have large data</a:t>
            </a:r>
          </a:p>
          <a:p>
            <a:pPr lvl="1"/>
            <a:r>
              <a:rPr lang="en-US" altLang="en-US" dirty="0"/>
              <a:t>Monitor performance</a:t>
            </a:r>
          </a:p>
          <a:p>
            <a:pPr lvl="1"/>
            <a:r>
              <a:rPr lang="en-US" altLang="en-US" dirty="0"/>
              <a:t>Tune or create other indices</a:t>
            </a:r>
          </a:p>
          <a:p>
            <a:pPr lvl="1"/>
            <a:r>
              <a:rPr lang="en-US" altLang="en-US" dirty="0"/>
              <a:t>Your DMBS will have a version of the “create index” SQL statement</a:t>
            </a:r>
          </a:p>
        </p:txBody>
      </p:sp>
    </p:spTree>
    <p:extLst>
      <p:ext uri="{BB962C8B-B14F-4D97-AF65-F5344CB8AC3E}">
        <p14:creationId xmlns:p14="http://schemas.microsoft.com/office/powerpoint/2010/main" val="153974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DE5C-D679-47CE-A4FE-D61927F94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Hash Indices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2EEBFC-FB90-43D8-B739-BB72F7FAA8F9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559147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000" dirty="0"/>
              <a:t>A </a:t>
            </a:r>
            <a:r>
              <a:rPr lang="en-US" altLang="en-US" sz="2000" b="1" dirty="0">
                <a:solidFill>
                  <a:schemeClr val="tx2"/>
                </a:solidFill>
              </a:rPr>
              <a:t>hash index</a:t>
            </a:r>
            <a:r>
              <a:rPr lang="en-US" altLang="en-US" sz="2000" dirty="0"/>
              <a:t> organizes the search keys, with their associated record pointers, into a hash file structure. Order is not important.</a:t>
            </a:r>
          </a:p>
          <a:p>
            <a:r>
              <a:rPr lang="en-US" altLang="en-US" sz="2000" dirty="0"/>
              <a:t>Hash indices are always secondary indices.</a:t>
            </a:r>
          </a:p>
          <a:p>
            <a:r>
              <a:rPr lang="en-US" altLang="en-US" sz="2000" dirty="0"/>
              <a:t>Given a key the aim is to find the related record on file in one shot which is important.</a:t>
            </a:r>
          </a:p>
          <a:p>
            <a:r>
              <a:rPr lang="en-US" altLang="en-US" sz="2000" dirty="0"/>
              <a:t>An ideal hash function is </a:t>
            </a:r>
            <a:r>
              <a:rPr lang="en-US" altLang="en-US" sz="2000" b="1" dirty="0">
                <a:solidFill>
                  <a:schemeClr val="tx2"/>
                </a:solidFill>
              </a:rPr>
              <a:t>uniform</a:t>
            </a:r>
            <a:r>
              <a:rPr lang="en-US" altLang="en-US" sz="2000" i="1" dirty="0"/>
              <a:t>,</a:t>
            </a:r>
            <a:r>
              <a:rPr lang="en-US" altLang="en-US" sz="2000" dirty="0"/>
              <a:t> i.e., each bucket is assigned the same number of search-key values from the set of </a:t>
            </a:r>
            <a:r>
              <a:rPr lang="en-US" altLang="en-US" sz="2000" i="1" dirty="0"/>
              <a:t>all</a:t>
            </a:r>
            <a:r>
              <a:rPr lang="en-US" altLang="en-US" sz="2000" dirty="0"/>
              <a:t> possible values.</a:t>
            </a:r>
          </a:p>
          <a:p>
            <a:r>
              <a:rPr lang="en-US" altLang="en-US" sz="2000" dirty="0"/>
              <a:t>Ideal hash function is </a:t>
            </a:r>
            <a:r>
              <a:rPr lang="en-US" altLang="en-US" sz="2000" b="1" dirty="0">
                <a:solidFill>
                  <a:schemeClr val="tx2"/>
                </a:solidFill>
              </a:rPr>
              <a:t>random</a:t>
            </a:r>
            <a:r>
              <a:rPr lang="en-US" altLang="en-US" sz="2000" dirty="0"/>
              <a:t>, so each bucket will have the same number of records assigned to it irrespective of the </a:t>
            </a:r>
            <a:r>
              <a:rPr lang="en-US" altLang="en-US" sz="2000" i="1" dirty="0"/>
              <a:t>actual distribution</a:t>
            </a:r>
            <a:r>
              <a:rPr lang="en-US" altLang="en-US" sz="2000" dirty="0"/>
              <a:t> of search-key values in the file.</a:t>
            </a:r>
          </a:p>
          <a:p>
            <a:r>
              <a:rPr lang="en-US" altLang="en-US" sz="2000" dirty="0"/>
              <a:t>Typical hash functions perform computation on the internal binary representation of the search-key. </a:t>
            </a:r>
          </a:p>
          <a:p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1432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3DBCC-4A6F-4483-BDB2-24C0714F4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FB2994-CC70-4FB3-9104-82C8A57E4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3" t="571" r="11760" b="571"/>
          <a:stretch>
            <a:fillRect/>
          </a:stretch>
        </p:blipFill>
        <p:spPr bwMode="auto">
          <a:xfrm>
            <a:off x="1773237" y="1370022"/>
            <a:ext cx="5597525" cy="5395912"/>
          </a:xfrm>
          <a:prstGeom prst="rect">
            <a:avLst/>
          </a:prstGeom>
          <a:noFill/>
          <a:ln w="38100" cmpd="dbl">
            <a:solidFill>
              <a:schemeClr val="tx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19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698" name="Rectangle 2">
            <a:extLst>
              <a:ext uri="{FF2B5EF4-FFF2-40B4-BE49-F238E27FC236}">
                <a16:creationId xmlns:a16="http://schemas.microsoft.com/office/drawing/2014/main" id="{0CB98B47-6052-4377-A81B-F6C56F5C82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58413" y="119184"/>
            <a:ext cx="7520001" cy="88736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Another example of Hash Index</a:t>
            </a:r>
          </a:p>
        </p:txBody>
      </p:sp>
      <p:pic>
        <p:nvPicPr>
          <p:cNvPr id="118787" name="Picture 5">
            <a:extLst>
              <a:ext uri="{FF2B5EF4-FFF2-40B4-BE49-F238E27FC236}">
                <a16:creationId xmlns:a16="http://schemas.microsoft.com/office/drawing/2014/main" id="{86721564-F866-4E39-8B45-6EF28EA06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120" y="1006544"/>
            <a:ext cx="5929313" cy="572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8788" name="Text Box 4">
            <a:extLst>
              <a:ext uri="{FF2B5EF4-FFF2-40B4-BE49-F238E27FC236}">
                <a16:creationId xmlns:a16="http://schemas.microsoft.com/office/drawing/2014/main" id="{7A86AA5E-8C26-4ABC-823F-32A185E8F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6317" y="5497513"/>
            <a:ext cx="267733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dirty="0"/>
              <a:t>hash index on attribute </a:t>
            </a:r>
            <a:r>
              <a:rPr kumimoji="0" lang="en-US" altLang="en-US" sz="1700" i="1" dirty="0"/>
              <a:t>ID</a:t>
            </a:r>
            <a:endParaRPr kumimoji="0" lang="en-US" altLang="en-US" sz="1700" dirty="0"/>
          </a:p>
        </p:txBody>
      </p:sp>
    </p:spTree>
    <p:extLst>
      <p:ext uri="{BB962C8B-B14F-4D97-AF65-F5344CB8AC3E}">
        <p14:creationId xmlns:p14="http://schemas.microsoft.com/office/powerpoint/2010/main" val="1960135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9636C-D2BB-4D2D-BED7-B267C7868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Bitmap Indices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38DD30-7DF0-43B9-A11C-85B11A0CD06B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2" y="1472866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Records in a relation are assumed to be numbered sequentially from, say, 0</a:t>
            </a:r>
          </a:p>
          <a:p>
            <a:r>
              <a:rPr lang="en-US" altLang="en-US" dirty="0"/>
              <a:t>Applicable on attributes that take on a relatively small number of distinct values</a:t>
            </a:r>
          </a:p>
          <a:p>
            <a:pPr lvl="1"/>
            <a:r>
              <a:rPr lang="en-US" altLang="en-US" dirty="0"/>
              <a:t>E.g. gender, country, state, …</a:t>
            </a:r>
          </a:p>
          <a:p>
            <a:pPr lvl="1"/>
            <a:r>
              <a:rPr lang="en-US" altLang="en-US" dirty="0"/>
              <a:t>E.g. income-level (income broken up into a small number of  levels such as 0-9999, 10000-19999, 20000-50000, 50000- infinity)</a:t>
            </a:r>
          </a:p>
          <a:p>
            <a:r>
              <a:rPr lang="en-US" altLang="en-US" dirty="0"/>
              <a:t>A bitmap is simply an array of bits</a:t>
            </a:r>
          </a:p>
        </p:txBody>
      </p:sp>
    </p:spTree>
    <p:extLst>
      <p:ext uri="{BB962C8B-B14F-4D97-AF65-F5344CB8AC3E}">
        <p14:creationId xmlns:p14="http://schemas.microsoft.com/office/powerpoint/2010/main" val="3754907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B94A-DBD2-4583-9322-A16CDD77E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E55F11-8EE1-46E2-B76A-C591517E2151}"/>
              </a:ext>
            </a:extLst>
          </p:cNvPr>
          <p:cNvSpPr>
            <a:spLocks noGrp="1" noChangeArrowheads="1"/>
          </p:cNvSpPr>
          <p:nvPr/>
        </p:nvSpPr>
        <p:spPr bwMode="auto">
          <a:xfrm>
            <a:off x="741361" y="1506480"/>
            <a:ext cx="7661275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Monotype Sorts" pitchFamily="2" charset="2"/>
              <a:buChar char="n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SzPct val="80000"/>
              <a:buFont typeface="Monotype Sorts" pitchFamily="2" charset="2"/>
              <a:buChar char="l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58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287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hlink"/>
              </a:buClr>
              <a:buChar char="–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71650" indent="-228600" algn="l" rtl="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In its simplest form a bitmap index on an attribute has a bitmap for each value of the attribute</a:t>
            </a:r>
          </a:p>
          <a:p>
            <a:pPr lvl="1"/>
            <a:r>
              <a:rPr lang="en-US" altLang="en-US" dirty="0"/>
              <a:t>Bitmap has as many bits as records</a:t>
            </a:r>
          </a:p>
          <a:p>
            <a:pPr lvl="1"/>
            <a:r>
              <a:rPr lang="en-US" altLang="en-US" dirty="0"/>
              <a:t>In a bitmap for value v, the bit for a record is 1 if the record has the value v for the attribute, and is 0 otherwise</a:t>
            </a:r>
          </a:p>
          <a:p>
            <a:pPr lvl="1"/>
            <a:r>
              <a:rPr lang="en-US" altLang="en-US" dirty="0"/>
              <a:t>Used for business analysis, where rather than individual records say how much of one type exists is the query/important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C7A8F8D-694F-D9C8-B5B6-B453249DC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121134"/>
              </p:ext>
            </p:extLst>
          </p:nvPr>
        </p:nvGraphicFramePr>
        <p:xfrm>
          <a:off x="221672" y="3993674"/>
          <a:ext cx="3934692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128">
                  <a:extLst>
                    <a:ext uri="{9D8B030D-6E8A-4147-A177-3AD203B41FA5}">
                      <a16:colId xmlns:a16="http://schemas.microsoft.com/office/drawing/2014/main" val="3736810200"/>
                    </a:ext>
                  </a:extLst>
                </a:gridCol>
                <a:gridCol w="817418">
                  <a:extLst>
                    <a:ext uri="{9D8B030D-6E8A-4147-A177-3AD203B41FA5}">
                      <a16:colId xmlns:a16="http://schemas.microsoft.com/office/drawing/2014/main" val="1432328841"/>
                    </a:ext>
                  </a:extLst>
                </a:gridCol>
                <a:gridCol w="734291">
                  <a:extLst>
                    <a:ext uri="{9D8B030D-6E8A-4147-A177-3AD203B41FA5}">
                      <a16:colId xmlns:a16="http://schemas.microsoft.com/office/drawing/2014/main" val="1351623216"/>
                    </a:ext>
                  </a:extLst>
                </a:gridCol>
                <a:gridCol w="1537855">
                  <a:extLst>
                    <a:ext uri="{9D8B030D-6E8A-4147-A177-3AD203B41FA5}">
                      <a16:colId xmlns:a16="http://schemas.microsoft.com/office/drawing/2014/main" val="2723104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Record 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Income_level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5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John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4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409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Xiaolu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573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773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49394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D46FD46-3176-BF4E-205B-ED5049639C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7422557"/>
              </p:ext>
            </p:extLst>
          </p:nvPr>
        </p:nvGraphicFramePr>
        <p:xfrm>
          <a:off x="5035981" y="3993674"/>
          <a:ext cx="336665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2425">
                  <a:extLst>
                    <a:ext uri="{9D8B030D-6E8A-4147-A177-3AD203B41FA5}">
                      <a16:colId xmlns:a16="http://schemas.microsoft.com/office/drawing/2014/main" val="3736810200"/>
                    </a:ext>
                  </a:extLst>
                </a:gridCol>
                <a:gridCol w="1564230">
                  <a:extLst>
                    <a:ext uri="{9D8B030D-6E8A-4147-A177-3AD203B41FA5}">
                      <a16:colId xmlns:a16="http://schemas.microsoft.com/office/drawing/2014/main" val="27231049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Bitmap for income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Income_level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755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1 0 1 0 0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24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0 1 0 0 0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409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0 0 0 0 1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3573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0 0 0 1 0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773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0 0 0 0 0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8493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954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408C8BE5-2EEE-4492-A454-5148EC23E2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86484" y="527843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Indexing for Other Data Types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F2894A23-B9A0-42B0-885C-CDAB3BFDE66B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716096" y="941387"/>
            <a:ext cx="8148504" cy="4975226"/>
          </a:xfrm>
        </p:spPr>
        <p:txBody>
          <a:bodyPr/>
          <a:lstStyle/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6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Unlike things we can access by names, ids, there is a lot of data that exists, and increasingly that requires special indexing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For example spatial data requires more </a:t>
            </a:r>
            <a:r>
              <a:rPr lang="en-US" altLang="en-US" sz="1800" dirty="0">
                <a:solidFill>
                  <a:srgbClr val="FF0000"/>
                </a:solidFill>
              </a:rPr>
              <a:t>complex computations</a:t>
            </a:r>
            <a:r>
              <a:rPr lang="en-US" altLang="en-US" sz="1800" dirty="0"/>
              <a:t> for accessing data, e.g., intersections of objects in space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There is no trivial way to sort items which is a key issue, e.g., below is a common </a:t>
            </a:r>
            <a:r>
              <a:rPr lang="en-US" altLang="en-US" sz="1800" dirty="0">
                <a:solidFill>
                  <a:srgbClr val="FF0000"/>
                </a:solidFill>
              </a:rPr>
              <a:t>range query </a:t>
            </a:r>
            <a:r>
              <a:rPr lang="en-US" altLang="en-US" sz="1800" dirty="0"/>
              <a:t>on a simple set of items and a </a:t>
            </a:r>
            <a:r>
              <a:rPr lang="en-US" altLang="en-US" sz="1800" dirty="0">
                <a:solidFill>
                  <a:srgbClr val="FF0000"/>
                </a:solidFill>
              </a:rPr>
              <a:t>Nearest Neighbor query</a:t>
            </a:r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800" dirty="0"/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8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</p:txBody>
      </p:sp>
      <p:grpSp>
        <p:nvGrpSpPr>
          <p:cNvPr id="9220" name="Group 44">
            <a:extLst>
              <a:ext uri="{FF2B5EF4-FFF2-40B4-BE49-F238E27FC236}">
                <a16:creationId xmlns:a16="http://schemas.microsoft.com/office/drawing/2014/main" id="{B4173E60-F3F7-4F10-8F05-560EC1CA94DC}"/>
              </a:ext>
            </a:extLst>
          </p:cNvPr>
          <p:cNvGrpSpPr>
            <a:grpSpLocks/>
          </p:cNvGrpSpPr>
          <p:nvPr/>
        </p:nvGrpSpPr>
        <p:grpSpPr bwMode="auto">
          <a:xfrm>
            <a:off x="827960" y="3339306"/>
            <a:ext cx="3636962" cy="2362200"/>
            <a:chOff x="816" y="2688"/>
            <a:chExt cx="2880" cy="2304"/>
          </a:xfrm>
        </p:grpSpPr>
        <p:sp>
          <p:nvSpPr>
            <p:cNvPr id="9223" name="Rectangle 11">
              <a:extLst>
                <a:ext uri="{FF2B5EF4-FFF2-40B4-BE49-F238E27FC236}">
                  <a16:creationId xmlns:a16="http://schemas.microsoft.com/office/drawing/2014/main" id="{CFECC390-FBD1-4304-ABAE-32398B7C29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9224" name="AutoShape 22">
              <a:extLst>
                <a:ext uri="{FF2B5EF4-FFF2-40B4-BE49-F238E27FC236}">
                  <a16:creationId xmlns:a16="http://schemas.microsoft.com/office/drawing/2014/main" id="{4A36F12C-EAA2-4056-9733-2B008D2A7F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9225" name="Rectangle 42">
              <a:extLst>
                <a:ext uri="{FF2B5EF4-FFF2-40B4-BE49-F238E27FC236}">
                  <a16:creationId xmlns:a16="http://schemas.microsoft.com/office/drawing/2014/main" id="{4D0A07E5-EC18-4713-A43D-909A3C15B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4" y="3888"/>
              <a:ext cx="864" cy="144"/>
            </a:xfrm>
            <a:prstGeom prst="rect">
              <a:avLst/>
            </a:prstGeom>
            <a:solidFill>
              <a:srgbClr val="333399"/>
            </a:solidFill>
            <a:ln w="9525" algn="ctr">
              <a:solidFill>
                <a:srgbClr val="00008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5FF0820-D131-45ED-BE04-1B52F1BBF2BD}"/>
              </a:ext>
            </a:extLst>
          </p:cNvPr>
          <p:cNvSpPr/>
          <p:nvPr/>
        </p:nvSpPr>
        <p:spPr bwMode="auto">
          <a:xfrm>
            <a:off x="1247060" y="3863181"/>
            <a:ext cx="1676400" cy="1524000"/>
          </a:xfrm>
          <a:prstGeom prst="rect">
            <a:avLst/>
          </a:prstGeom>
          <a:solidFill>
            <a:schemeClr val="accent1">
              <a:lumMod val="75000"/>
              <a:alpha val="5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342900" indent="-342900">
              <a:defRPr/>
            </a:pPr>
            <a:endParaRPr lang="en-AU">
              <a:latin typeface="Arial" charset="0"/>
            </a:endParaRPr>
          </a:p>
        </p:txBody>
      </p:sp>
      <p:sp>
        <p:nvSpPr>
          <p:cNvPr id="9222" name="TextBox 4">
            <a:extLst>
              <a:ext uri="{FF2B5EF4-FFF2-40B4-BE49-F238E27FC236}">
                <a16:creationId xmlns:a16="http://schemas.microsoft.com/office/drawing/2014/main" id="{2F095993-2FCC-4503-8BC1-A581EC0964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5047" y="3567906"/>
            <a:ext cx="365125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 dirty="0"/>
              <a:t>Q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764FB6-7FF2-4C14-B269-B9A96F757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8617" y="3257541"/>
            <a:ext cx="4248403" cy="265907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CBC3585-B55E-405A-8F1C-8F278E5926D2}"/>
              </a:ext>
            </a:extLst>
          </p:cNvPr>
          <p:cNvSpPr/>
          <p:nvPr/>
        </p:nvSpPr>
        <p:spPr>
          <a:xfrm>
            <a:off x="6914796" y="4898736"/>
            <a:ext cx="121185" cy="1181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E5E0EB33-270E-4B01-9DFC-9CC12BD769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8658" y="4647693"/>
            <a:ext cx="254160" cy="366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 dirty="0"/>
              <a:t>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A798895-2B85-421D-9C9F-5CC18C10DF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38659" y="707230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 How do we create buckets then?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B7021EFC-4E1B-4F3A-813F-E2F7F9C992B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685800" y="762000"/>
            <a:ext cx="8178800" cy="5154613"/>
          </a:xfrm>
        </p:spPr>
        <p:txBody>
          <a:bodyPr/>
          <a:lstStyle/>
          <a:p>
            <a:pPr marL="285750" indent="-285750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285750" indent="-285750" eaLnBrk="1" hangingPunct="1">
              <a:lnSpc>
                <a:spcPct val="80000"/>
              </a:lnSpc>
              <a:buFontTx/>
              <a:buAutoNum type="arabicPeriod"/>
              <a:defRPr/>
            </a:pPr>
            <a:endParaRPr lang="en-US" altLang="en-US" sz="16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In 2-d space, similar to </a:t>
            </a:r>
            <a:r>
              <a:rPr lang="en-US" altLang="en-US" sz="1800" dirty="0" err="1"/>
              <a:t>B+trees</a:t>
            </a:r>
            <a:r>
              <a:rPr lang="en-US" altLang="en-US" sz="1800" dirty="0"/>
              <a:t> to </a:t>
            </a:r>
            <a:r>
              <a:rPr lang="en-US" altLang="en-US" sz="1800" dirty="0">
                <a:solidFill>
                  <a:srgbClr val="FF0000"/>
                </a:solidFill>
              </a:rPr>
              <a:t>exponentially reduce </a:t>
            </a:r>
            <a:r>
              <a:rPr lang="en-US" altLang="en-US" sz="1800" dirty="0"/>
              <a:t>the number of calculations by a repetitive division of space, novel indices were invented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They are in use in Oracle Spatial and other comparable DBMS extensions</a:t>
            </a:r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endParaRPr lang="en-US" altLang="en-US" sz="1800" dirty="0"/>
          </a:p>
          <a:p>
            <a:pPr marL="0" indent="0" eaLnBrk="1" hangingPunct="1">
              <a:lnSpc>
                <a:spcPct val="80000"/>
              </a:lnSpc>
              <a:buFontTx/>
              <a:buNone/>
              <a:defRPr/>
            </a:pPr>
            <a:r>
              <a:rPr lang="en-US" altLang="en-US" sz="1800" dirty="0"/>
              <a:t>The following class of data structures is one such index: </a:t>
            </a:r>
            <a:r>
              <a:rPr lang="en-US" altLang="en-US" sz="1800" dirty="0">
                <a:solidFill>
                  <a:srgbClr val="FF0000"/>
                </a:solidFill>
              </a:rPr>
              <a:t>Quadtrees</a:t>
            </a:r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buFontTx/>
              <a:buChar char="•"/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/>
          </a:p>
          <a:p>
            <a:pPr marL="631825" lvl="1" indent="-231775" eaLnBrk="1" hangingPunct="1">
              <a:lnSpc>
                <a:spcPct val="80000"/>
              </a:lnSpc>
              <a:defRPr/>
            </a:pPr>
            <a:endParaRPr lang="en-US" altLang="en-US" sz="1600" dirty="0">
              <a:solidFill>
                <a:srgbClr val="FF0000"/>
              </a:solidFill>
            </a:endParaRPr>
          </a:p>
        </p:txBody>
      </p:sp>
      <p:grpSp>
        <p:nvGrpSpPr>
          <p:cNvPr id="12292" name="Group 44">
            <a:extLst>
              <a:ext uri="{FF2B5EF4-FFF2-40B4-BE49-F238E27FC236}">
                <a16:creationId xmlns:a16="http://schemas.microsoft.com/office/drawing/2014/main" id="{6A9633C6-E4C5-4D3C-9F79-A92C95742667}"/>
              </a:ext>
            </a:extLst>
          </p:cNvPr>
          <p:cNvGrpSpPr>
            <a:grpSpLocks/>
          </p:cNvGrpSpPr>
          <p:nvPr/>
        </p:nvGrpSpPr>
        <p:grpSpPr bwMode="auto">
          <a:xfrm>
            <a:off x="2382838" y="2971800"/>
            <a:ext cx="4195762" cy="2743200"/>
            <a:chOff x="816" y="2688"/>
            <a:chExt cx="2880" cy="2304"/>
          </a:xfrm>
        </p:grpSpPr>
        <p:sp>
          <p:nvSpPr>
            <p:cNvPr id="12295" name="Rectangle 11">
              <a:extLst>
                <a:ext uri="{FF2B5EF4-FFF2-40B4-BE49-F238E27FC236}">
                  <a16:creationId xmlns:a16="http://schemas.microsoft.com/office/drawing/2014/main" id="{A3CA46D7-E88A-4A8C-BCA3-3A6FCF6D7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2880" cy="2304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6" name="Rectangle 12">
              <a:extLst>
                <a:ext uri="{FF2B5EF4-FFF2-40B4-BE49-F238E27FC236}">
                  <a16:creationId xmlns:a16="http://schemas.microsoft.com/office/drawing/2014/main" id="{178C6B18-D6D0-4571-884F-CE641A062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7" name="Rectangle 13">
              <a:extLst>
                <a:ext uri="{FF2B5EF4-FFF2-40B4-BE49-F238E27FC236}">
                  <a16:creationId xmlns:a16="http://schemas.microsoft.com/office/drawing/2014/main" id="{E40308C7-0DDF-414F-A0E8-F6F85BB40D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2688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8" name="Rectangle 14">
              <a:extLst>
                <a:ext uri="{FF2B5EF4-FFF2-40B4-BE49-F238E27FC236}">
                  <a16:creationId xmlns:a16="http://schemas.microsoft.com/office/drawing/2014/main" id="{0E525904-7628-4867-9BC3-FE19ED1F85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299" name="Rectangle 15">
              <a:extLst>
                <a:ext uri="{FF2B5EF4-FFF2-40B4-BE49-F238E27FC236}">
                  <a16:creationId xmlns:a16="http://schemas.microsoft.com/office/drawing/2014/main" id="{8CEE4519-1769-4622-BF79-C960FFB84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6" y="3840"/>
              <a:ext cx="1440" cy="1152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0" name="Rectangle 16">
              <a:extLst>
                <a:ext uri="{FF2B5EF4-FFF2-40B4-BE49-F238E27FC236}">
                  <a16:creationId xmlns:a16="http://schemas.microsoft.com/office/drawing/2014/main" id="{4A5B46B2-01C7-4AD6-A5C4-E5E7947331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840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1" name="Rectangle 17">
              <a:extLst>
                <a:ext uri="{FF2B5EF4-FFF2-40B4-BE49-F238E27FC236}">
                  <a16:creationId xmlns:a16="http://schemas.microsoft.com/office/drawing/2014/main" id="{56A62F43-91A2-48BA-A02A-D4535BA93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2" name="Rectangle 18">
              <a:extLst>
                <a:ext uri="{FF2B5EF4-FFF2-40B4-BE49-F238E27FC236}">
                  <a16:creationId xmlns:a16="http://schemas.microsoft.com/office/drawing/2014/main" id="{53F055D6-990B-4EBF-AF29-5919B7AE82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" y="4416"/>
              <a:ext cx="720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3" name="Rectangle 19">
              <a:extLst>
                <a:ext uri="{FF2B5EF4-FFF2-40B4-BE49-F238E27FC236}">
                  <a16:creationId xmlns:a16="http://schemas.microsoft.com/office/drawing/2014/main" id="{0BBDB661-CC79-4254-80E1-B7317AABFD32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38" y="3840"/>
              <a:ext cx="718" cy="576"/>
            </a:xfrm>
            <a:prstGeom prst="rect">
              <a:avLst/>
            </a:prstGeom>
            <a:noFill/>
            <a:ln w="9525" algn="ctr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  <p:sp>
          <p:nvSpPr>
            <p:cNvPr id="12304" name="AutoShape 22">
              <a:extLst>
                <a:ext uri="{FF2B5EF4-FFF2-40B4-BE49-F238E27FC236}">
                  <a16:creationId xmlns:a16="http://schemas.microsoft.com/office/drawing/2014/main" id="{FDBA67D4-83BA-4168-B29F-F62C0C1024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" y="4560"/>
              <a:ext cx="336" cy="336"/>
            </a:xfrm>
            <a:prstGeom prst="pentagon">
              <a:avLst/>
            </a:prstGeom>
            <a:solidFill>
              <a:srgbClr val="800000"/>
            </a:solidFill>
            <a:ln w="19050" algn="ctr">
              <a:solidFill>
                <a:srgbClr val="800000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AU" altLang="en-US" sz="1800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9ED0497-D1C6-4D0D-B653-3463D1226AEE}"/>
              </a:ext>
            </a:extLst>
          </p:cNvPr>
          <p:cNvSpPr/>
          <p:nvPr/>
        </p:nvSpPr>
        <p:spPr bwMode="auto">
          <a:xfrm>
            <a:off x="2801938" y="5110163"/>
            <a:ext cx="550862" cy="523875"/>
          </a:xfrm>
          <a:prstGeom prst="rect">
            <a:avLst/>
          </a:prstGeom>
          <a:solidFill>
            <a:schemeClr val="accent1">
              <a:lumMod val="75000"/>
              <a:alpha val="53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marL="342900" indent="-342900">
              <a:defRPr/>
            </a:pPr>
            <a:endParaRPr lang="en-AU">
              <a:latin typeface="Arial" charset="0"/>
            </a:endParaRPr>
          </a:p>
        </p:txBody>
      </p:sp>
      <p:sp>
        <p:nvSpPr>
          <p:cNvPr id="12294" name="TextBox 1">
            <a:extLst>
              <a:ext uri="{FF2B5EF4-FFF2-40B4-BE49-F238E27FC236}">
                <a16:creationId xmlns:a16="http://schemas.microsoft.com/office/drawing/2014/main" id="{7E43D012-6D7D-4B4B-9649-DFA7CF124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25713" y="4938713"/>
            <a:ext cx="363537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AU" altLang="en-US" sz="1800"/>
              <a:t>Q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5570F846-9810-44EF-9B8D-5DD097F582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68644" y="554831"/>
            <a:ext cx="8382000" cy="468313"/>
          </a:xfrm>
        </p:spPr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FF"/>
                </a:solidFill>
              </a:rPr>
              <a:t>But hold on where is the tree?</a:t>
            </a:r>
          </a:p>
        </p:txBody>
      </p:sp>
      <p:sp>
        <p:nvSpPr>
          <p:cNvPr id="15364" name="Rectangle 11">
            <a:extLst>
              <a:ext uri="{FF2B5EF4-FFF2-40B4-BE49-F238E27FC236}">
                <a16:creationId xmlns:a16="http://schemas.microsoft.com/office/drawing/2014/main" id="{743DD7ED-CD39-4732-A42D-CE4140F50C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1714500"/>
            <a:ext cx="4196522" cy="27432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5" name="Rectangle 12">
            <a:extLst>
              <a:ext uri="{FF2B5EF4-FFF2-40B4-BE49-F238E27FC236}">
                <a16:creationId xmlns:a16="http://schemas.microsoft.com/office/drawing/2014/main" id="{667C66B3-4A0B-4A3D-85EF-C58328AA3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17145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6" name="Rectangle 13">
            <a:extLst>
              <a:ext uri="{FF2B5EF4-FFF2-40B4-BE49-F238E27FC236}">
                <a16:creationId xmlns:a16="http://schemas.microsoft.com/office/drawing/2014/main" id="{367E9242-4582-4A06-B74C-C4EE7F798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514" y="17145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7" name="Rectangle 14">
            <a:extLst>
              <a:ext uri="{FF2B5EF4-FFF2-40B4-BE49-F238E27FC236}">
                <a16:creationId xmlns:a16="http://schemas.microsoft.com/office/drawing/2014/main" id="{01BE5194-2114-4D53-B627-029DED42A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0861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8" name="Rectangle 15">
            <a:extLst>
              <a:ext uri="{FF2B5EF4-FFF2-40B4-BE49-F238E27FC236}">
                <a16:creationId xmlns:a16="http://schemas.microsoft.com/office/drawing/2014/main" id="{9EB1825A-953A-4101-A1E7-3C9C0B38C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0514" y="3086100"/>
            <a:ext cx="2098261" cy="13716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69" name="Rectangle 16">
            <a:extLst>
              <a:ext uri="{FF2B5EF4-FFF2-40B4-BE49-F238E27FC236}">
                <a16:creationId xmlns:a16="http://schemas.microsoft.com/office/drawing/2014/main" id="{5D8541CF-27BD-433B-A503-9D9384AEA5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0861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0" name="Rectangle 17">
            <a:extLst>
              <a:ext uri="{FF2B5EF4-FFF2-40B4-BE49-F238E27FC236}">
                <a16:creationId xmlns:a16="http://schemas.microsoft.com/office/drawing/2014/main" id="{B6AF35A6-0F10-4C15-9679-B0D6D8748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2253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1" name="Rectangle 18">
            <a:extLst>
              <a:ext uri="{FF2B5EF4-FFF2-40B4-BE49-F238E27FC236}">
                <a16:creationId xmlns:a16="http://schemas.microsoft.com/office/drawing/2014/main" id="{8653487E-B60A-47FD-BE44-D7B5F2A334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5168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2" name="Rectangle 19">
            <a:extLst>
              <a:ext uri="{FF2B5EF4-FFF2-40B4-BE49-F238E27FC236}">
                <a16:creationId xmlns:a16="http://schemas.microsoft.com/office/drawing/2014/main" id="{9C36E51E-7219-42E9-AB09-33856EF752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1384" y="3771900"/>
            <a:ext cx="1049130" cy="685800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3" name="AutoShape 22">
            <a:extLst>
              <a:ext uri="{FF2B5EF4-FFF2-40B4-BE49-F238E27FC236}">
                <a16:creationId xmlns:a16="http://schemas.microsoft.com/office/drawing/2014/main" id="{21BCA725-F109-4CF7-BA2E-D88156928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2079" y="3943350"/>
            <a:ext cx="489594" cy="400050"/>
          </a:xfrm>
          <a:prstGeom prst="pentagon">
            <a:avLst/>
          </a:prstGeom>
          <a:solidFill>
            <a:srgbClr val="800000"/>
          </a:solidFill>
          <a:ln w="19050" algn="ctr">
            <a:solidFill>
              <a:srgbClr val="8000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4" name="Oval 23">
            <a:extLst>
              <a:ext uri="{FF2B5EF4-FFF2-40B4-BE49-F238E27FC236}">
                <a16:creationId xmlns:a16="http://schemas.microsoft.com/office/drawing/2014/main" id="{95E7A78D-0FF3-4F17-B121-E72D3034F3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2775" y="245745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5" name="Line 24">
            <a:extLst>
              <a:ext uri="{FF2B5EF4-FFF2-40B4-BE49-F238E27FC236}">
                <a16:creationId xmlns:a16="http://schemas.microsoft.com/office/drawing/2014/main" id="{83C3EEB5-BD81-4616-A68C-0087E57100F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62543" y="2400300"/>
            <a:ext cx="1468783" cy="114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6" name="Line 25">
            <a:extLst>
              <a:ext uri="{FF2B5EF4-FFF2-40B4-BE49-F238E27FC236}">
                <a16:creationId xmlns:a16="http://schemas.microsoft.com/office/drawing/2014/main" id="{C6709A8C-704D-4AAF-A12D-4F1C66AA2B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62543" y="2400300"/>
            <a:ext cx="3497101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7" name="Line 27">
            <a:extLst>
              <a:ext uri="{FF2B5EF4-FFF2-40B4-BE49-F238E27FC236}">
                <a16:creationId xmlns:a16="http://schemas.microsoft.com/office/drawing/2014/main" id="{5D23A163-CC26-4044-9CA9-0ECB6214367D}"/>
              </a:ext>
            </a:extLst>
          </p:cNvPr>
          <p:cNvSpPr>
            <a:spLocks noChangeShapeType="1"/>
          </p:cNvSpPr>
          <p:nvPr/>
        </p:nvSpPr>
        <p:spPr bwMode="auto">
          <a:xfrm>
            <a:off x="2022659" y="2686050"/>
            <a:ext cx="279768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8" name="Oval 28">
            <a:extLst>
              <a:ext uri="{FF2B5EF4-FFF2-40B4-BE49-F238E27FC236}">
                <a16:creationId xmlns:a16="http://schemas.microsoft.com/office/drawing/2014/main" id="{76BCF3D4-05C5-4065-99A1-5D565B17CF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2543" y="360045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79" name="Oval 29">
            <a:extLst>
              <a:ext uri="{FF2B5EF4-FFF2-40B4-BE49-F238E27FC236}">
                <a16:creationId xmlns:a16="http://schemas.microsoft.com/office/drawing/2014/main" id="{21A5CBD3-16EA-4FB5-A0BB-1C0CB6EA02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2427" y="4686300"/>
            <a:ext cx="279768" cy="228600"/>
          </a:xfrm>
          <a:prstGeom prst="ellipse">
            <a:avLst/>
          </a:prstGeom>
          <a:noFill/>
          <a:ln w="1905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AU" altLang="en-US" sz="1800"/>
          </a:p>
        </p:txBody>
      </p:sp>
      <p:sp>
        <p:nvSpPr>
          <p:cNvPr id="15380" name="Line 30">
            <a:extLst>
              <a:ext uri="{FF2B5EF4-FFF2-40B4-BE49-F238E27FC236}">
                <a16:creationId xmlns:a16="http://schemas.microsoft.com/office/drawing/2014/main" id="{53D29B5B-F771-4EB7-A869-19BBEEB985D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3486150"/>
            <a:ext cx="559536" cy="171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1" name="Line 31">
            <a:extLst>
              <a:ext uri="{FF2B5EF4-FFF2-40B4-BE49-F238E27FC236}">
                <a16:creationId xmlns:a16="http://schemas.microsoft.com/office/drawing/2014/main" id="{9FA5CEDC-E6F0-44C8-802E-64FBCE2701E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3486150"/>
            <a:ext cx="1468783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2" name="Line 32">
            <a:extLst>
              <a:ext uri="{FF2B5EF4-FFF2-40B4-BE49-F238E27FC236}">
                <a16:creationId xmlns:a16="http://schemas.microsoft.com/office/drawing/2014/main" id="{7E4722A6-5BC2-4EEF-A2E2-D80292CD050B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2311" y="3771900"/>
            <a:ext cx="1538725" cy="342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3" name="Line 33">
            <a:extLst>
              <a:ext uri="{FF2B5EF4-FFF2-40B4-BE49-F238E27FC236}">
                <a16:creationId xmlns:a16="http://schemas.microsoft.com/office/drawing/2014/main" id="{38846672-3587-4936-8130-8A45B5A1BEE8}"/>
              </a:ext>
            </a:extLst>
          </p:cNvPr>
          <p:cNvSpPr>
            <a:spLocks noChangeShapeType="1"/>
          </p:cNvSpPr>
          <p:nvPr/>
        </p:nvSpPr>
        <p:spPr bwMode="auto">
          <a:xfrm>
            <a:off x="2372369" y="3829050"/>
            <a:ext cx="0" cy="857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4" name="Line 40">
            <a:extLst>
              <a:ext uri="{FF2B5EF4-FFF2-40B4-BE49-F238E27FC236}">
                <a16:creationId xmlns:a16="http://schemas.microsoft.com/office/drawing/2014/main" id="{3AC70875-E932-423B-90E8-F2952384E19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42311" y="4171950"/>
            <a:ext cx="489594" cy="628650"/>
          </a:xfrm>
          <a:prstGeom prst="line">
            <a:avLst/>
          </a:prstGeom>
          <a:noFill/>
          <a:ln w="19050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85" name="Line 26">
            <a:extLst>
              <a:ext uri="{FF2B5EF4-FFF2-40B4-BE49-F238E27FC236}">
                <a16:creationId xmlns:a16="http://schemas.microsoft.com/office/drawing/2014/main" id="{CBC04342-DEE9-4500-9A12-3D91E9544D96}"/>
              </a:ext>
            </a:extLst>
          </p:cNvPr>
          <p:cNvSpPr>
            <a:spLocks noChangeShapeType="1"/>
          </p:cNvSpPr>
          <p:nvPr/>
        </p:nvSpPr>
        <p:spPr bwMode="auto">
          <a:xfrm>
            <a:off x="2162543" y="2628900"/>
            <a:ext cx="3497101" cy="12001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3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3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3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3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4" grpId="0" animBg="1"/>
      <p:bldP spid="15375" grpId="0" animBg="1"/>
      <p:bldP spid="15376" grpId="0" animBg="1"/>
      <p:bldP spid="15377" grpId="0" animBg="1"/>
      <p:bldP spid="15378" grpId="0" animBg="1"/>
      <p:bldP spid="15379" grpId="0" animBg="1"/>
      <p:bldP spid="15380" grpId="0" animBg="1"/>
      <p:bldP spid="15381" grpId="0" animBg="1"/>
      <p:bldP spid="15382" grpId="0" animBg="1"/>
      <p:bldP spid="15383" grpId="0" animBg="1"/>
      <p:bldP spid="15384" grpId="0" animBg="1"/>
      <p:bldP spid="15385" grpId="0" animBg="1"/>
    </p:bldLst>
  </p:timing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46240DC9-CC04-46E8-AB02-02D360500105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1715675-C765-43F6-B16D-7036F6618158}"/>
    </a:ext>
  </a:extLst>
</a:theme>
</file>

<file path=ppt/theme/theme4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 PowerPoint template 4x3" id="{BDD74A5E-40DF-4BE2-A2E2-8F4B3D2BF403}" vid="{AB3D5D72-B3B0-4A06-B75C-2C108C82FEA1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UoM-PowerPoint-template-4x3</Template>
  <TotalTime>190390</TotalTime>
  <Words>1355</Words>
  <Application>Microsoft Macintosh PowerPoint</Application>
  <PresentationFormat>On-screen Show (4:3)</PresentationFormat>
  <Paragraphs>189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Transport MT</vt:lpstr>
      <vt:lpstr>Arial</vt:lpstr>
      <vt:lpstr>Calibri</vt:lpstr>
      <vt:lpstr>Calibri Light</vt:lpstr>
      <vt:lpstr>Georgia</vt:lpstr>
      <vt:lpstr>Helvetica</vt:lpstr>
      <vt:lpstr>Monotype Sorts</vt:lpstr>
      <vt:lpstr>Times New Roman</vt:lpstr>
      <vt:lpstr>Webdings</vt:lpstr>
      <vt:lpstr>Wingdings</vt:lpstr>
      <vt:lpstr>University of Melbourne</vt:lpstr>
      <vt:lpstr>Custom Design</vt:lpstr>
      <vt:lpstr>University of Melbourne Patterns</vt:lpstr>
      <vt:lpstr>University of Melbourne-Layout B</vt:lpstr>
      <vt:lpstr>COMP90050  Advanced Database Systems</vt:lpstr>
      <vt:lpstr>Hash Indices</vt:lpstr>
      <vt:lpstr>Example</vt:lpstr>
      <vt:lpstr>Another example of Hash Index</vt:lpstr>
      <vt:lpstr>Bitmap Indices</vt:lpstr>
      <vt:lpstr>Example</vt:lpstr>
      <vt:lpstr>Indexing for Other Data Types</vt:lpstr>
      <vt:lpstr> How do we create buckets then?</vt:lpstr>
      <vt:lpstr>But hold on where is the tree?</vt:lpstr>
      <vt:lpstr>How to run a NN query?</vt:lpstr>
      <vt:lpstr>More on Quadtrees</vt:lpstr>
      <vt:lpstr>R-Trees</vt:lpstr>
      <vt:lpstr>Example R-Tree</vt:lpstr>
      <vt:lpstr>Search in R-Trees</vt:lpstr>
      <vt:lpstr>Using indexes </vt:lpstr>
      <vt:lpstr>Index Definition in SQL</vt:lpstr>
      <vt:lpstr>Index Definition in SQL</vt:lpstr>
      <vt:lpstr>Index Definition in SQL</vt:lpstr>
      <vt:lpstr>What you need to do now?</vt:lpstr>
    </vt:vector>
  </TitlesOfParts>
  <Company>Computer Science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433-475:High Performance Database Systems Rao Kotagiri</dc:title>
  <dc:creator>Valued Gateway Customer</dc:creator>
  <cp:lastModifiedBy>Farhana Choudhury</cp:lastModifiedBy>
  <cp:revision>1329</cp:revision>
  <cp:lastPrinted>2003-05-05T02:08:41Z</cp:lastPrinted>
  <dcterms:created xsi:type="dcterms:W3CDTF">1999-03-11T07:40:44Z</dcterms:created>
  <dcterms:modified xsi:type="dcterms:W3CDTF">2023-06-13T02:22:01Z</dcterms:modified>
</cp:coreProperties>
</file>

<file path=docProps/thumbnail.jpeg>
</file>